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CD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0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9" name="Shape 10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9" descr="Shape 5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38" y="262198"/>
            <a:ext cx="1022748" cy="42491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Текст заголовка"/>
          <p:cNvSpPr txBox="1"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60" name="Уровень текста 1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31800" indent="-406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31800" indent="762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31800" indent="558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31800" indent="1041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31800" indent="1498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Текст заголовка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43" name="Уровень текста 1…"/>
          <p:cNvSpPr txBox="1"/>
          <p:nvPr>
            <p:ph type="body" idx="1"/>
          </p:nvPr>
        </p:nvSpPr>
        <p:spPr>
          <a:xfrm rot="5400000">
            <a:off x="2874764" y="-1217413"/>
            <a:ext cx="3394472" cy="8229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58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52" name="Shape 59" descr="Shape 5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38" y="262198"/>
            <a:ext cx="1022748" cy="42491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Текст заголовка"/>
          <p:cNvSpPr txBox="1"/>
          <p:nvPr>
            <p:ph type="title"/>
          </p:nvPr>
        </p:nvSpPr>
        <p:spPr>
          <a:xfrm rot="5400000">
            <a:off x="5463778" y="1371600"/>
            <a:ext cx="4388645" cy="2057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54" name="Уровень текста 1…"/>
          <p:cNvSpPr txBox="1"/>
          <p:nvPr>
            <p:ph type="body" idx="1"/>
          </p:nvPr>
        </p:nvSpPr>
        <p:spPr>
          <a:xfrm rot="5400000">
            <a:off x="1272778" y="-609599"/>
            <a:ext cx="4388645" cy="6019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Текст заголовка"/>
          <p:cNvSpPr txBox="1"/>
          <p:nvPr>
            <p:ph type="title"/>
          </p:nvPr>
        </p:nvSpPr>
        <p:spPr>
          <a:xfrm>
            <a:off x="471805" y="257114"/>
            <a:ext cx="8200390" cy="10477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63" name="Уровень текста 1…"/>
          <p:cNvSpPr txBox="1"/>
          <p:nvPr>
            <p:ph type="body" idx="1"/>
          </p:nvPr>
        </p:nvSpPr>
        <p:spPr>
          <a:xfrm>
            <a:off x="370205" y="999158"/>
            <a:ext cx="8403589" cy="3479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4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171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2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5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176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84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177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8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9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0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1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2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3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195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186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94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187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8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9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0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1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2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3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205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196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04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197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8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9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0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1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2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3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215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206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14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207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8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9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0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1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2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3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217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Текст заголовка"/>
          <p:cNvSpPr txBox="1"/>
          <p:nvPr>
            <p:ph type="title"/>
          </p:nvPr>
        </p:nvSpPr>
        <p:spPr>
          <a:xfrm>
            <a:off x="1577339" y="278260"/>
            <a:ext cx="7216201" cy="3693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219" name="Номер слайда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226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7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0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231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39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232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3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4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5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6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7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8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250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241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49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242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3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4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5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6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7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8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260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251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59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252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3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4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5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6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7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8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270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261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69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262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3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4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5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6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7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8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272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3" name="Текст заголовка"/>
          <p:cNvSpPr txBox="1"/>
          <p:nvPr>
            <p:ph type="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274" name="Уровень текста 1…"/>
          <p:cNvSpPr txBox="1"/>
          <p:nvPr>
            <p:ph type="body" sz="quarter" idx="1"/>
          </p:nvPr>
        </p:nvSpPr>
        <p:spPr>
          <a:xfrm>
            <a:off x="1371600" y="2914650"/>
            <a:ext cx="6400800" cy="1314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31800" indent="-406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31800" indent="762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31800" indent="558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31800" indent="1041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31800" indent="1498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282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3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6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287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95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288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9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0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1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2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3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4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306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297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305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298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9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0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1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2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3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4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316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307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315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308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9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0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1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2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3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4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326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317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325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318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9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0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1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2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3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4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328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9" name="Текст заголовка"/>
          <p:cNvSpPr txBox="1"/>
          <p:nvPr>
            <p:ph type="title"/>
          </p:nvPr>
        </p:nvSpPr>
        <p:spPr>
          <a:xfrm>
            <a:off x="1577339" y="278260"/>
            <a:ext cx="7216201" cy="3693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30" name="Уровень текста 1…"/>
          <p:cNvSpPr txBox="1"/>
          <p:nvPr>
            <p:ph type="body" idx="1"/>
          </p:nvPr>
        </p:nvSpPr>
        <p:spPr>
          <a:xfrm>
            <a:off x="457200" y="1200150"/>
            <a:ext cx="8229600" cy="33945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338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9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2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2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343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351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344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45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46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47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48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49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0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362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353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361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354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5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6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7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8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9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0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372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363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371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364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5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6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7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8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9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0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382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373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381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374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5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6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7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8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9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80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384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5" name="Текст заголовка"/>
          <p:cNvSpPr txBox="1"/>
          <p:nvPr>
            <p:ph type="title"/>
          </p:nvPr>
        </p:nvSpPr>
        <p:spPr>
          <a:xfrm>
            <a:off x="722312" y="3305176"/>
            <a:ext cx="7772401" cy="1021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86" name="Уровень текста 1…"/>
          <p:cNvSpPr txBox="1"/>
          <p:nvPr>
            <p:ph type="body" sz="quarter" idx="1"/>
          </p:nvPr>
        </p:nvSpPr>
        <p:spPr>
          <a:xfrm>
            <a:off x="722312" y="2180034"/>
            <a:ext cx="7772401" cy="1125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394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5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8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8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399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07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400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1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2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3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4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5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6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418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409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17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410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11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12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13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14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15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16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428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419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27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420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21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22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23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24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25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26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438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429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37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430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1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2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3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4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5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6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440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1" name="Текст заголовка"/>
          <p:cNvSpPr txBox="1"/>
          <p:nvPr>
            <p:ph type="title"/>
          </p:nvPr>
        </p:nvSpPr>
        <p:spPr>
          <a:xfrm>
            <a:off x="1577339" y="278260"/>
            <a:ext cx="7216201" cy="3693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42" name="Уровень текста 1…"/>
          <p:cNvSpPr txBox="1"/>
          <p:nvPr>
            <p:ph type="body" sz="half" idx="1"/>
          </p:nvPr>
        </p:nvSpPr>
        <p:spPr>
          <a:xfrm>
            <a:off x="457200" y="1200150"/>
            <a:ext cx="4038600" cy="33945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406400">
              <a:spcBef>
                <a:spcPts val="500"/>
              </a:spcBef>
              <a:buSzPts val="2800"/>
              <a:defRPr sz="2800"/>
            </a:lvl1pPr>
            <a:lvl2pPr marL="977900" indent="-444500">
              <a:spcBef>
                <a:spcPts val="500"/>
              </a:spcBef>
              <a:buSzPts val="2800"/>
              <a:defRPr sz="2800"/>
            </a:lvl2pPr>
            <a:lvl3pPr marL="1513839" indent="-497839">
              <a:spcBef>
                <a:spcPts val="500"/>
              </a:spcBef>
              <a:buSzPts val="2800"/>
              <a:defRPr sz="2800"/>
            </a:lvl3pPr>
            <a:lvl4pPr marL="2019300" indent="-533400">
              <a:spcBef>
                <a:spcPts val="500"/>
              </a:spcBef>
              <a:buSzPts val="2800"/>
              <a:defRPr sz="2800"/>
            </a:lvl4pPr>
            <a:lvl5pPr marL="2476500" indent="-533400">
              <a:spcBef>
                <a:spcPts val="500"/>
              </a:spcBef>
              <a:buSzPts val="2800"/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3" name="Shape 200"/>
          <p:cNvSpPr txBox="1"/>
          <p:nvPr>
            <p:ph type="body" sz="half" idx="13"/>
          </p:nvPr>
        </p:nvSpPr>
        <p:spPr>
          <a:xfrm>
            <a:off x="4648200" y="1200150"/>
            <a:ext cx="4038600" cy="33945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406400">
              <a:spcBef>
                <a:spcPts val="500"/>
              </a:spcBef>
              <a:buSzPts val="2800"/>
              <a:defRPr sz="2800"/>
            </a:pPr>
          </a:p>
        </p:txBody>
      </p:sp>
      <p:sp>
        <p:nvSpPr>
          <p:cNvPr id="44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451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52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3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5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5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456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64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457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58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59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60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61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62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63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475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466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74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467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68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69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70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71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72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73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485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476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84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477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78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79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80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81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82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83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495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486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94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487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88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89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90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91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92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93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497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8" name="Текст заголовка"/>
          <p:cNvSpPr txBox="1"/>
          <p:nvPr>
            <p:ph type="title"/>
          </p:nvPr>
        </p:nvSpPr>
        <p:spPr>
          <a:xfrm>
            <a:off x="1577339" y="278260"/>
            <a:ext cx="7216201" cy="3693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99" name="Уровень текста 1…"/>
          <p:cNvSpPr txBox="1"/>
          <p:nvPr>
            <p:ph type="body" sz="quarter" idx="1"/>
          </p:nvPr>
        </p:nvSpPr>
        <p:spPr>
          <a:xfrm>
            <a:off x="457200" y="1151334"/>
            <a:ext cx="4040100" cy="4797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b="1" sz="2400"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b="1" sz="2400"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b="1" sz="2400"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b="1" sz="2400"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0" name="Shape 207"/>
          <p:cNvSpPr txBox="1"/>
          <p:nvPr>
            <p:ph type="body" sz="half" idx="13"/>
          </p:nvPr>
        </p:nvSpPr>
        <p:spPr>
          <a:xfrm>
            <a:off x="457200" y="1631156"/>
            <a:ext cx="4040100" cy="2963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</a:p>
        </p:txBody>
      </p:sp>
      <p:sp>
        <p:nvSpPr>
          <p:cNvPr id="501" name="Shape 208"/>
          <p:cNvSpPr txBox="1"/>
          <p:nvPr>
            <p:ph type="body" sz="quarter" idx="14"/>
          </p:nvPr>
        </p:nvSpPr>
        <p:spPr>
          <a:xfrm>
            <a:off x="4645026" y="1151334"/>
            <a:ext cx="4041901" cy="4797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b="1" sz="2400"/>
            </a:pPr>
          </a:p>
        </p:txBody>
      </p:sp>
      <p:sp>
        <p:nvSpPr>
          <p:cNvPr id="502" name="Shape 209"/>
          <p:cNvSpPr txBox="1"/>
          <p:nvPr>
            <p:ph type="body" sz="half" idx="15"/>
          </p:nvPr>
        </p:nvSpPr>
        <p:spPr>
          <a:xfrm>
            <a:off x="4645026" y="1631156"/>
            <a:ext cx="4041901" cy="2963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</a:p>
        </p:txBody>
      </p:sp>
      <p:sp>
        <p:nvSpPr>
          <p:cNvPr id="5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510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11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2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3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4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4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515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523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516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17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18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19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0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1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2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534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525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533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526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7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8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9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30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31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32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544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535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543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536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37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38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39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40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41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42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554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545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553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546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47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48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49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50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51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52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556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Текст заголовка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69" name="Номер слайда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564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65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6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7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8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8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569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577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570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71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72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73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74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75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76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588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579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587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580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1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2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3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4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5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6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598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589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597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590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91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92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93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94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95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96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608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599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607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600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01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02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03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04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05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06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610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611" name="Shape 176" descr="Shape 1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538" y="262198"/>
            <a:ext cx="1022748" cy="424910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Текст заголовка"/>
          <p:cNvSpPr txBox="1"/>
          <p:nvPr>
            <p:ph type="title"/>
          </p:nvPr>
        </p:nvSpPr>
        <p:spPr>
          <a:xfrm>
            <a:off x="457201" y="204786"/>
            <a:ext cx="3008401" cy="8715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613" name="Уровень текста 1…"/>
          <p:cNvSpPr txBox="1"/>
          <p:nvPr>
            <p:ph type="body" idx="1"/>
          </p:nvPr>
        </p:nvSpPr>
        <p:spPr>
          <a:xfrm>
            <a:off x="3575050" y="204788"/>
            <a:ext cx="5111701" cy="4389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4" name="Shape 220"/>
          <p:cNvSpPr txBox="1"/>
          <p:nvPr>
            <p:ph type="body" sz="half" idx="13"/>
          </p:nvPr>
        </p:nvSpPr>
        <p:spPr>
          <a:xfrm>
            <a:off x="457200" y="1076325"/>
            <a:ext cx="3008402" cy="3518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0">
              <a:spcBef>
                <a:spcPts val="200"/>
              </a:spcBef>
              <a:buClrTx/>
              <a:buSzTx/>
              <a:buFontTx/>
              <a:buNone/>
              <a:defRPr sz="1400"/>
            </a:pPr>
          </a:p>
        </p:txBody>
      </p:sp>
      <p:sp>
        <p:nvSpPr>
          <p:cNvPr id="6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622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23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4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5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6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6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627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635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628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29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0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1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2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3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4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646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637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645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638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9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40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41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42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43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44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656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647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655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648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49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50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51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52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53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54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666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657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665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658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59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60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61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62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63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64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668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9" name="Текст заголовка"/>
          <p:cNvSpPr txBox="1"/>
          <p:nvPr>
            <p:ph type="title"/>
          </p:nvPr>
        </p:nvSpPr>
        <p:spPr>
          <a:xfrm>
            <a:off x="1792288" y="3600450"/>
            <a:ext cx="5486401" cy="4251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670" name="Shape 226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71" name="Уровень текста 1…"/>
          <p:cNvSpPr txBox="1"/>
          <p:nvPr>
            <p:ph type="body" sz="quarter" idx="1"/>
          </p:nvPr>
        </p:nvSpPr>
        <p:spPr>
          <a:xfrm>
            <a:off x="1792288" y="4025503"/>
            <a:ext cx="5486401" cy="60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228600" indent="457200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228600" indent="914400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228600" indent="1371600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228600" indent="1828800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679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80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1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2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3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93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684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692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685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86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87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88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89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90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91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703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694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702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695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96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97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98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99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00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01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713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704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712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705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06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07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08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09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10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11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723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714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722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715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16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17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18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19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20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21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725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6" name="Текст заголовка"/>
          <p:cNvSpPr txBox="1"/>
          <p:nvPr>
            <p:ph type="title"/>
          </p:nvPr>
        </p:nvSpPr>
        <p:spPr>
          <a:xfrm>
            <a:off x="1577339" y="278260"/>
            <a:ext cx="7216201" cy="3693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727" name="Уровень текста 1…"/>
          <p:cNvSpPr txBox="1"/>
          <p:nvPr>
            <p:ph type="body" idx="1"/>
          </p:nvPr>
        </p:nvSpPr>
        <p:spPr>
          <a:xfrm rot="5400000">
            <a:off x="2874749" y="-1217400"/>
            <a:ext cx="3394502" cy="8229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735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36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7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8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49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740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748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741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42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43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44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45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46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47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759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750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758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751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52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53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54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55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56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57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769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760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768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761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62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63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64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65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66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67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779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770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778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771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72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73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74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75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76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77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781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2" name="Текст заголовка"/>
          <p:cNvSpPr txBox="1"/>
          <p:nvPr>
            <p:ph type="title"/>
          </p:nvPr>
        </p:nvSpPr>
        <p:spPr>
          <a:xfrm rot="5400000">
            <a:off x="5463749" y="1371628"/>
            <a:ext cx="4388701" cy="2057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783" name="Уровень текста 1…"/>
          <p:cNvSpPr txBox="1"/>
          <p:nvPr>
            <p:ph type="body" idx="1"/>
          </p:nvPr>
        </p:nvSpPr>
        <p:spPr>
          <a:xfrm rot="5400000">
            <a:off x="1272750" y="-609571"/>
            <a:ext cx="4388700" cy="6019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Shape 129"/>
          <p:cNvGrpSpPr/>
          <p:nvPr/>
        </p:nvGrpSpPr>
        <p:grpSpPr>
          <a:xfrm>
            <a:off x="61100" y="66117"/>
            <a:ext cx="9022171" cy="5011477"/>
            <a:chOff x="0" y="0"/>
            <a:chExt cx="9022169" cy="5011475"/>
          </a:xfrm>
        </p:grpSpPr>
        <p:sp>
          <p:nvSpPr>
            <p:cNvPr id="791" name="Shape 130"/>
            <p:cNvSpPr/>
            <p:nvPr/>
          </p:nvSpPr>
          <p:spPr>
            <a:xfrm>
              <a:off x="64170" y="64976"/>
              <a:ext cx="8891033" cy="48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92" name="Shape 131" descr="Shape 1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6112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3" name="Shape 132" descr="Shape 1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8" y="4887634"/>
              <a:ext cx="115719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4" name="Shape 133" descr="Shape 13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6112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5" name="Shape 134" descr="Shape 1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9335" y="4887634"/>
              <a:ext cx="115718" cy="11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05" name="Shape 135"/>
            <p:cNvGrpSpPr/>
            <p:nvPr/>
          </p:nvGrpSpPr>
          <p:grpSpPr>
            <a:xfrm>
              <a:off x="-1" y="2146589"/>
              <a:ext cx="129955" cy="698059"/>
              <a:chOff x="0" y="0"/>
              <a:chExt cx="129953" cy="698058"/>
            </a:xfrm>
          </p:grpSpPr>
          <p:sp>
            <p:nvSpPr>
              <p:cNvPr id="796" name="Shape 13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804" name="Shape 13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797" name="Shape 13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98" name="Shape 13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99" name="Shape 14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00" name="Shape 14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01" name="Shape 14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02" name="Shape 14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03" name="Shape 14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815" name="Shape 145"/>
            <p:cNvGrpSpPr/>
            <p:nvPr/>
          </p:nvGrpSpPr>
          <p:grpSpPr>
            <a:xfrm>
              <a:off x="8892215" y="2146589"/>
              <a:ext cx="129955" cy="698059"/>
              <a:chOff x="0" y="0"/>
              <a:chExt cx="129953" cy="698058"/>
            </a:xfrm>
          </p:grpSpPr>
          <p:sp>
            <p:nvSpPr>
              <p:cNvPr id="806" name="Shape 146"/>
              <p:cNvSpPr/>
              <p:nvPr/>
            </p:nvSpPr>
            <p:spPr>
              <a:xfrm>
                <a:off x="12" y="-1"/>
                <a:ext cx="129942" cy="6980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814" name="Shape 147"/>
              <p:cNvGrpSpPr/>
              <p:nvPr/>
            </p:nvGrpSpPr>
            <p:grpSpPr>
              <a:xfrm>
                <a:off x="-1" y="50789"/>
                <a:ext cx="129943" cy="596572"/>
                <a:chOff x="0" y="0"/>
                <a:chExt cx="129942" cy="596570"/>
              </a:xfrm>
            </p:grpSpPr>
            <p:sp>
              <p:nvSpPr>
                <p:cNvPr id="807" name="Shape 148"/>
                <p:cNvSpPr/>
                <p:nvPr/>
              </p:nvSpPr>
              <p:spPr>
                <a:xfrm rot="10800000">
                  <a:off x="-1" y="233233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08" name="Shape 149"/>
                <p:cNvSpPr/>
                <p:nvPr/>
              </p:nvSpPr>
              <p:spPr>
                <a:xfrm rot="10800000">
                  <a:off x="50243" y="56695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09" name="Shape 150"/>
                <p:cNvSpPr/>
                <p:nvPr/>
              </p:nvSpPr>
              <p:spPr>
                <a:xfrm rot="10800000">
                  <a:off x="50243" y="489158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0" name="Shape 151"/>
                <p:cNvSpPr/>
                <p:nvPr/>
              </p:nvSpPr>
              <p:spPr>
                <a:xfrm rot="10800000">
                  <a:off x="50243" y="155596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1" name="Shape 152"/>
                <p:cNvSpPr/>
                <p:nvPr/>
              </p:nvSpPr>
              <p:spPr>
                <a:xfrm rot="10800000">
                  <a:off x="50243" y="41136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2" name="Shape 153"/>
                <p:cNvSpPr/>
                <p:nvPr/>
              </p:nvSpPr>
              <p:spPr>
                <a:xfrm rot="10800000">
                  <a:off x="50243" y="77797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3" name="Shape 154"/>
                <p:cNvSpPr/>
                <p:nvPr/>
              </p:nvSpPr>
              <p:spPr>
                <a:xfrm rot="10800000">
                  <a:off x="50243" y="0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825" name="Shape 155"/>
            <p:cNvGrpSpPr/>
            <p:nvPr/>
          </p:nvGrpSpPr>
          <p:grpSpPr>
            <a:xfrm>
              <a:off x="4160576" y="-1"/>
              <a:ext cx="698059" cy="129955"/>
              <a:chOff x="0" y="0"/>
              <a:chExt cx="698058" cy="129953"/>
            </a:xfrm>
          </p:grpSpPr>
          <p:sp>
            <p:nvSpPr>
              <p:cNvPr id="816" name="Shape 15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824" name="Shape 15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817" name="Shape 15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8" name="Shape 15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9" name="Shape 16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20" name="Shape 16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21" name="Shape 16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22" name="Shape 16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23" name="Shape 16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835" name="Shape 165"/>
            <p:cNvGrpSpPr/>
            <p:nvPr/>
          </p:nvGrpSpPr>
          <p:grpSpPr>
            <a:xfrm>
              <a:off x="4160576" y="4881521"/>
              <a:ext cx="698059" cy="129955"/>
              <a:chOff x="0" y="0"/>
              <a:chExt cx="698058" cy="129953"/>
            </a:xfrm>
          </p:grpSpPr>
          <p:sp>
            <p:nvSpPr>
              <p:cNvPr id="826" name="Shape 166"/>
              <p:cNvSpPr/>
              <p:nvPr/>
            </p:nvSpPr>
            <p:spPr>
              <a:xfrm rot="5400000">
                <a:off x="284058" y="-284047"/>
                <a:ext cx="129942" cy="6980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834" name="Shape 167"/>
              <p:cNvGrpSpPr/>
              <p:nvPr/>
            </p:nvGrpSpPr>
            <p:grpSpPr>
              <a:xfrm>
                <a:off x="50697" y="0"/>
                <a:ext cx="596572" cy="129943"/>
                <a:chOff x="0" y="0"/>
                <a:chExt cx="596570" cy="129942"/>
              </a:xfrm>
            </p:grpSpPr>
            <p:sp>
              <p:nvSpPr>
                <p:cNvPr id="827" name="Shape 168"/>
                <p:cNvSpPr/>
                <p:nvPr/>
              </p:nvSpPr>
              <p:spPr>
                <a:xfrm rot="16200000">
                  <a:off x="233395" y="0"/>
                  <a:ext cx="129943" cy="12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lnTo>
                        <a:pt x="21600" y="10800"/>
                      </a:lnTo>
                      <a:cubicBezTo>
                        <a:pt x="15635" y="10800"/>
                        <a:pt x="10800" y="15635"/>
                        <a:pt x="10800" y="21600"/>
                      </a:cubicBezTo>
                      <a:lnTo>
                        <a:pt x="10800" y="21600"/>
                      </a:ln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28" name="Shape 169"/>
                <p:cNvSpPr/>
                <p:nvPr/>
              </p:nvSpPr>
              <p:spPr>
                <a:xfrm rot="16200000">
                  <a:off x="0" y="50244"/>
                  <a:ext cx="29614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29" name="Shape 170"/>
                <p:cNvSpPr/>
                <p:nvPr/>
              </p:nvSpPr>
              <p:spPr>
                <a:xfrm rot="16200000">
                  <a:off x="77798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30" name="Shape 171"/>
                <p:cNvSpPr/>
                <p:nvPr/>
              </p:nvSpPr>
              <p:spPr>
                <a:xfrm rot="16200000">
                  <a:off x="411361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31" name="Shape 172"/>
                <p:cNvSpPr/>
                <p:nvPr/>
              </p:nvSpPr>
              <p:spPr>
                <a:xfrm rot="16200000">
                  <a:off x="15559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32" name="Shape 173"/>
                <p:cNvSpPr/>
                <p:nvPr/>
              </p:nvSpPr>
              <p:spPr>
                <a:xfrm rot="16200000">
                  <a:off x="489159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33" name="Shape 174"/>
                <p:cNvSpPr/>
                <p:nvPr/>
              </p:nvSpPr>
              <p:spPr>
                <a:xfrm rot="16200000">
                  <a:off x="566956" y="50244"/>
                  <a:ext cx="29615" cy="2961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837" name="Shape 175"/>
          <p:cNvSpPr/>
          <p:nvPr/>
        </p:nvSpPr>
        <p:spPr>
          <a:xfrm>
            <a:off x="1394460" y="302966"/>
            <a:ext cx="1" cy="319802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38" name="Текст заголовка"/>
          <p:cNvSpPr txBox="1"/>
          <p:nvPr>
            <p:ph type="title"/>
          </p:nvPr>
        </p:nvSpPr>
        <p:spPr>
          <a:xfrm>
            <a:off x="1957704" y="523815"/>
            <a:ext cx="8200391" cy="10477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839" name="Уровень текста 1…"/>
          <p:cNvSpPr txBox="1"/>
          <p:nvPr>
            <p:ph type="body" idx="1"/>
          </p:nvPr>
        </p:nvSpPr>
        <p:spPr>
          <a:xfrm>
            <a:off x="1068705" y="1316658"/>
            <a:ext cx="8403589" cy="3479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0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12;p2"/>
          <p:cNvSpPr/>
          <p:nvPr/>
        </p:nvSpPr>
        <p:spPr>
          <a:xfrm>
            <a:off x="-1" y="0"/>
            <a:ext cx="9144001" cy="1534667"/>
          </a:xfrm>
          <a:prstGeom prst="rect">
            <a:avLst/>
          </a:prstGeom>
          <a:solidFill>
            <a:schemeClr val="accent4">
              <a:hueOff val="180921"/>
              <a:satOff val="-16034"/>
              <a:lumOff val="82539"/>
              <a:alpha val="17647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8" name="Google Shape;13;p2"/>
          <p:cNvSpPr/>
          <p:nvPr/>
        </p:nvSpPr>
        <p:spPr>
          <a:xfrm>
            <a:off x="4296154" y="4518659"/>
            <a:ext cx="551689" cy="5516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9" name="Текст заголовка"/>
          <p:cNvSpPr txBox="1"/>
          <p:nvPr>
            <p:ph type="title"/>
          </p:nvPr>
        </p:nvSpPr>
        <p:spPr>
          <a:xfrm>
            <a:off x="646302" y="606933"/>
            <a:ext cx="7851394" cy="406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E3282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50" name="Уровень текста 1…"/>
          <p:cNvSpPr txBox="1"/>
          <p:nvPr>
            <p:ph type="body" sz="half" idx="1"/>
          </p:nvPr>
        </p:nvSpPr>
        <p:spPr>
          <a:xfrm>
            <a:off x="1100428" y="1978544"/>
            <a:ext cx="6943141" cy="18764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1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Текст заголовка"/>
          <p:cNvSpPr txBox="1"/>
          <p:nvPr>
            <p:ph type="title"/>
          </p:nvPr>
        </p:nvSpPr>
        <p:spPr>
          <a:xfrm>
            <a:off x="646302" y="606933"/>
            <a:ext cx="7851394" cy="406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E3282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59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25;p4"/>
          <p:cNvSpPr/>
          <p:nvPr/>
        </p:nvSpPr>
        <p:spPr>
          <a:xfrm>
            <a:off x="-1" y="2967227"/>
            <a:ext cx="9142478" cy="21762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7" name="Google Shape;26;p4"/>
          <p:cNvSpPr/>
          <p:nvPr/>
        </p:nvSpPr>
        <p:spPr>
          <a:xfrm>
            <a:off x="-1" y="0"/>
            <a:ext cx="9144001" cy="1534667"/>
          </a:xfrm>
          <a:prstGeom prst="rect">
            <a:avLst/>
          </a:prstGeom>
          <a:solidFill>
            <a:schemeClr val="accent4">
              <a:hueOff val="180921"/>
              <a:satOff val="-16034"/>
              <a:lumOff val="82539"/>
              <a:alpha val="17647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8" name="Google Shape;27;p4"/>
          <p:cNvSpPr/>
          <p:nvPr/>
        </p:nvSpPr>
        <p:spPr>
          <a:xfrm>
            <a:off x="4296154" y="4518659"/>
            <a:ext cx="551689" cy="5516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9" name="Текст заголовка"/>
          <p:cNvSpPr txBox="1"/>
          <p:nvPr>
            <p:ph type="title"/>
          </p:nvPr>
        </p:nvSpPr>
        <p:spPr>
          <a:xfrm>
            <a:off x="646302" y="606933"/>
            <a:ext cx="7851394" cy="406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E3282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70" name="Уровень текста 1…"/>
          <p:cNvSpPr txBox="1"/>
          <p:nvPr>
            <p:ph type="body" sz="half" idx="1"/>
          </p:nvPr>
        </p:nvSpPr>
        <p:spPr>
          <a:xfrm>
            <a:off x="457200" y="1183005"/>
            <a:ext cx="3977641" cy="339471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1" name="Google Shape;30;p4"/>
          <p:cNvSpPr txBox="1"/>
          <p:nvPr>
            <p:ph type="body" sz="half" idx="13"/>
          </p:nvPr>
        </p:nvSpPr>
        <p:spPr>
          <a:xfrm>
            <a:off x="4709159" y="1183005"/>
            <a:ext cx="3977641" cy="339471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228600" indent="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2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35;p5"/>
          <p:cNvSpPr/>
          <p:nvPr/>
        </p:nvSpPr>
        <p:spPr>
          <a:xfrm>
            <a:off x="2392701" y="1243253"/>
            <a:ext cx="4018932" cy="11181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0" name="Google Shape;36;p5"/>
          <p:cNvSpPr/>
          <p:nvPr/>
        </p:nvSpPr>
        <p:spPr>
          <a:xfrm>
            <a:off x="3671315" y="4317491"/>
            <a:ext cx="525588" cy="5273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1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Текст заголовка"/>
          <p:cNvSpPr txBox="1"/>
          <p:nvPr>
            <p:ph type="title"/>
          </p:nvPr>
        </p:nvSpPr>
        <p:spPr>
          <a:xfrm>
            <a:off x="685800" y="1594485"/>
            <a:ext cx="7772400" cy="108013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E3282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89" name="Уровень текста 1…"/>
          <p:cNvSpPr txBox="1"/>
          <p:nvPr>
            <p:ph type="body" sz="quarter" idx="1"/>
          </p:nvPr>
        </p:nvSpPr>
        <p:spPr>
          <a:xfrm>
            <a:off x="1371600" y="2880360"/>
            <a:ext cx="6400800" cy="12858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0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Текст заголовка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77" name="Уровень текста 1…"/>
          <p:cNvSpPr txBox="1"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17;p2"/>
          <p:cNvSpPr/>
          <p:nvPr/>
        </p:nvSpPr>
        <p:spPr>
          <a:xfrm>
            <a:off x="125262" y="131087"/>
            <a:ext cx="8890570" cy="487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" y="0"/>
                </a:moveTo>
                <a:lnTo>
                  <a:pt x="21248" y="0"/>
                </a:lnTo>
                <a:lnTo>
                  <a:pt x="21266" y="204"/>
                </a:lnTo>
                <a:lnTo>
                  <a:pt x="21316" y="381"/>
                </a:lnTo>
                <a:lnTo>
                  <a:pt x="21392" y="521"/>
                </a:lnTo>
                <a:lnTo>
                  <a:pt x="21489" y="613"/>
                </a:lnTo>
                <a:lnTo>
                  <a:pt x="21600" y="648"/>
                </a:lnTo>
                <a:lnTo>
                  <a:pt x="21600" y="20958"/>
                </a:lnTo>
                <a:lnTo>
                  <a:pt x="21489" y="20992"/>
                </a:lnTo>
                <a:lnTo>
                  <a:pt x="21393" y="21084"/>
                </a:lnTo>
                <a:lnTo>
                  <a:pt x="21317" y="21223"/>
                </a:lnTo>
                <a:lnTo>
                  <a:pt x="21267" y="21398"/>
                </a:lnTo>
                <a:lnTo>
                  <a:pt x="21249" y="21600"/>
                </a:lnTo>
                <a:lnTo>
                  <a:pt x="358" y="21600"/>
                </a:lnTo>
                <a:lnTo>
                  <a:pt x="339" y="21396"/>
                </a:lnTo>
                <a:lnTo>
                  <a:pt x="288" y="21220"/>
                </a:lnTo>
                <a:lnTo>
                  <a:pt x="211" y="21080"/>
                </a:lnTo>
                <a:lnTo>
                  <a:pt x="114" y="20989"/>
                </a:lnTo>
                <a:lnTo>
                  <a:pt x="2" y="20956"/>
                </a:lnTo>
                <a:lnTo>
                  <a:pt x="1" y="20956"/>
                </a:lnTo>
                <a:lnTo>
                  <a:pt x="0" y="20957"/>
                </a:lnTo>
                <a:lnTo>
                  <a:pt x="0" y="649"/>
                </a:lnTo>
                <a:lnTo>
                  <a:pt x="2" y="650"/>
                </a:lnTo>
                <a:lnTo>
                  <a:pt x="115" y="617"/>
                </a:lnTo>
                <a:lnTo>
                  <a:pt x="213" y="524"/>
                </a:lnTo>
                <a:lnTo>
                  <a:pt x="290" y="384"/>
                </a:lnTo>
                <a:lnTo>
                  <a:pt x="340" y="205"/>
                </a:lnTo>
                <a:lnTo>
                  <a:pt x="359" y="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8" name="Google Shape;18;p2"/>
          <p:cNvSpPr/>
          <p:nvPr/>
        </p:nvSpPr>
        <p:spPr>
          <a:xfrm>
            <a:off x="68214" y="72225"/>
            <a:ext cx="115714" cy="11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9" name="Google Shape;19;p2"/>
          <p:cNvSpPr/>
          <p:nvPr/>
        </p:nvSpPr>
        <p:spPr>
          <a:xfrm>
            <a:off x="68214" y="4953549"/>
            <a:ext cx="115714" cy="1177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0" name="Google Shape;20;p2"/>
          <p:cNvSpPr/>
          <p:nvPr/>
        </p:nvSpPr>
        <p:spPr>
          <a:xfrm>
            <a:off x="8960073" y="72225"/>
            <a:ext cx="115713" cy="11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1" name="Google Shape;21;p2"/>
          <p:cNvSpPr/>
          <p:nvPr/>
        </p:nvSpPr>
        <p:spPr>
          <a:xfrm>
            <a:off x="8960073" y="4953549"/>
            <a:ext cx="115713" cy="1177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2" name="Google Shape;22;p2"/>
          <p:cNvSpPr/>
          <p:nvPr/>
        </p:nvSpPr>
        <p:spPr>
          <a:xfrm>
            <a:off x="61108" y="2212614"/>
            <a:ext cx="129924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3" name="Google Shape;23;p2"/>
          <p:cNvSpPr/>
          <p:nvPr/>
        </p:nvSpPr>
        <p:spPr>
          <a:xfrm>
            <a:off x="61108" y="2496639"/>
            <a:ext cx="129924" cy="1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4" name="Google Shape;24;p2"/>
          <p:cNvSpPr/>
          <p:nvPr/>
        </p:nvSpPr>
        <p:spPr>
          <a:xfrm>
            <a:off x="111190" y="283018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5" name="Google Shape;25;p2"/>
          <p:cNvSpPr/>
          <p:nvPr/>
        </p:nvSpPr>
        <p:spPr>
          <a:xfrm>
            <a:off x="111190" y="2752393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6" name="Google Shape;26;p2"/>
          <p:cNvSpPr/>
          <p:nvPr/>
        </p:nvSpPr>
        <p:spPr>
          <a:xfrm>
            <a:off x="111190" y="2418844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7" name="Google Shape;27;p2"/>
          <p:cNvSpPr/>
          <p:nvPr/>
        </p:nvSpPr>
        <p:spPr>
          <a:xfrm>
            <a:off x="111190" y="2674597"/>
            <a:ext cx="29760" cy="2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8" name="Google Shape;28;p2"/>
          <p:cNvSpPr/>
          <p:nvPr/>
        </p:nvSpPr>
        <p:spPr>
          <a:xfrm>
            <a:off x="111190" y="234104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9" name="Google Shape;29;p2"/>
          <p:cNvSpPr/>
          <p:nvPr/>
        </p:nvSpPr>
        <p:spPr>
          <a:xfrm>
            <a:off x="111190" y="2263255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0" name="Google Shape;30;p2"/>
          <p:cNvSpPr/>
          <p:nvPr/>
        </p:nvSpPr>
        <p:spPr>
          <a:xfrm>
            <a:off x="8952965" y="2212614"/>
            <a:ext cx="129925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1" name="Google Shape;31;p2"/>
          <p:cNvSpPr/>
          <p:nvPr/>
        </p:nvSpPr>
        <p:spPr>
          <a:xfrm>
            <a:off x="8952965" y="2496639"/>
            <a:ext cx="129924" cy="1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2" name="Google Shape;32;p2"/>
          <p:cNvSpPr/>
          <p:nvPr/>
        </p:nvSpPr>
        <p:spPr>
          <a:xfrm>
            <a:off x="9003048" y="283018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3" name="Google Shape;33;p2"/>
          <p:cNvSpPr/>
          <p:nvPr/>
        </p:nvSpPr>
        <p:spPr>
          <a:xfrm>
            <a:off x="9003048" y="2752393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4" name="Google Shape;34;p2"/>
          <p:cNvSpPr/>
          <p:nvPr/>
        </p:nvSpPr>
        <p:spPr>
          <a:xfrm>
            <a:off x="9003048" y="2418844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5" name="Google Shape;35;p2"/>
          <p:cNvSpPr/>
          <p:nvPr/>
        </p:nvSpPr>
        <p:spPr>
          <a:xfrm>
            <a:off x="9003048" y="2674597"/>
            <a:ext cx="29760" cy="2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6" name="Google Shape;36;p2"/>
          <p:cNvSpPr/>
          <p:nvPr/>
        </p:nvSpPr>
        <p:spPr>
          <a:xfrm>
            <a:off x="9003048" y="234104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7" name="Google Shape;37;p2"/>
          <p:cNvSpPr/>
          <p:nvPr/>
        </p:nvSpPr>
        <p:spPr>
          <a:xfrm>
            <a:off x="9003048" y="2263255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8" name="Google Shape;38;p2"/>
          <p:cNvSpPr/>
          <p:nvPr/>
        </p:nvSpPr>
        <p:spPr>
          <a:xfrm>
            <a:off x="4221560" y="66124"/>
            <a:ext cx="697974" cy="129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9" name="Google Shape;39;p2"/>
          <p:cNvSpPr/>
          <p:nvPr/>
        </p:nvSpPr>
        <p:spPr>
          <a:xfrm>
            <a:off x="4505585" y="66126"/>
            <a:ext cx="129925" cy="129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0" name="Google Shape;40;p2"/>
          <p:cNvSpPr/>
          <p:nvPr/>
        </p:nvSpPr>
        <p:spPr>
          <a:xfrm>
            <a:off x="4272200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1" name="Google Shape;41;p2"/>
          <p:cNvSpPr/>
          <p:nvPr/>
        </p:nvSpPr>
        <p:spPr>
          <a:xfrm>
            <a:off x="4349996" y="116207"/>
            <a:ext cx="29762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2" name="Google Shape;42;p2"/>
          <p:cNvSpPr/>
          <p:nvPr/>
        </p:nvSpPr>
        <p:spPr>
          <a:xfrm>
            <a:off x="4683545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3" name="Google Shape;43;p2"/>
          <p:cNvSpPr/>
          <p:nvPr/>
        </p:nvSpPr>
        <p:spPr>
          <a:xfrm>
            <a:off x="4427790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4" name="Google Shape;44;p2"/>
          <p:cNvSpPr/>
          <p:nvPr/>
        </p:nvSpPr>
        <p:spPr>
          <a:xfrm>
            <a:off x="4761339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5" name="Google Shape;45;p2"/>
          <p:cNvSpPr/>
          <p:nvPr/>
        </p:nvSpPr>
        <p:spPr>
          <a:xfrm>
            <a:off x="4839134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6" name="Google Shape;46;p2"/>
          <p:cNvSpPr/>
          <p:nvPr/>
        </p:nvSpPr>
        <p:spPr>
          <a:xfrm>
            <a:off x="4221560" y="4947449"/>
            <a:ext cx="697973" cy="129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7" name="Google Shape;47;p2"/>
          <p:cNvSpPr/>
          <p:nvPr/>
        </p:nvSpPr>
        <p:spPr>
          <a:xfrm>
            <a:off x="4505585" y="4947449"/>
            <a:ext cx="129925" cy="129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8" name="Google Shape;48;p2"/>
          <p:cNvSpPr/>
          <p:nvPr/>
        </p:nvSpPr>
        <p:spPr>
          <a:xfrm>
            <a:off x="427220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9" name="Google Shape;49;p2"/>
          <p:cNvSpPr/>
          <p:nvPr/>
        </p:nvSpPr>
        <p:spPr>
          <a:xfrm>
            <a:off x="4349996" y="4997532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0" name="Google Shape;50;p2"/>
          <p:cNvSpPr/>
          <p:nvPr/>
        </p:nvSpPr>
        <p:spPr>
          <a:xfrm>
            <a:off x="4683545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1" name="Google Shape;51;p2"/>
          <p:cNvSpPr/>
          <p:nvPr/>
        </p:nvSpPr>
        <p:spPr>
          <a:xfrm>
            <a:off x="442779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2" name="Google Shape;52;p2"/>
          <p:cNvSpPr/>
          <p:nvPr/>
        </p:nvSpPr>
        <p:spPr>
          <a:xfrm>
            <a:off x="4761339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3" name="Google Shape;53;p2"/>
          <p:cNvSpPr/>
          <p:nvPr/>
        </p:nvSpPr>
        <p:spPr>
          <a:xfrm>
            <a:off x="4839134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4" name="Google Shape;54;p2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5" name="Google Shape;55;p2"/>
          <p:cNvSpPr/>
          <p:nvPr/>
        </p:nvSpPr>
        <p:spPr>
          <a:xfrm>
            <a:off x="283538" y="262198"/>
            <a:ext cx="1022747" cy="4249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6" name="Google Shape;56;p2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7" name="Google Shape;57;p2"/>
          <p:cNvSpPr/>
          <p:nvPr/>
        </p:nvSpPr>
        <p:spPr>
          <a:xfrm>
            <a:off x="29631" y="29631"/>
            <a:ext cx="59262" cy="6772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8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68;p4"/>
          <p:cNvSpPr/>
          <p:nvPr/>
        </p:nvSpPr>
        <p:spPr>
          <a:xfrm>
            <a:off x="125262" y="131087"/>
            <a:ext cx="8890570" cy="487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" y="0"/>
                </a:moveTo>
                <a:lnTo>
                  <a:pt x="21248" y="0"/>
                </a:lnTo>
                <a:lnTo>
                  <a:pt x="21266" y="204"/>
                </a:lnTo>
                <a:lnTo>
                  <a:pt x="21316" y="381"/>
                </a:lnTo>
                <a:lnTo>
                  <a:pt x="21392" y="521"/>
                </a:lnTo>
                <a:lnTo>
                  <a:pt x="21489" y="613"/>
                </a:lnTo>
                <a:lnTo>
                  <a:pt x="21600" y="648"/>
                </a:lnTo>
                <a:lnTo>
                  <a:pt x="21600" y="20958"/>
                </a:lnTo>
                <a:lnTo>
                  <a:pt x="21489" y="20992"/>
                </a:lnTo>
                <a:lnTo>
                  <a:pt x="21393" y="21084"/>
                </a:lnTo>
                <a:lnTo>
                  <a:pt x="21317" y="21223"/>
                </a:lnTo>
                <a:lnTo>
                  <a:pt x="21267" y="21398"/>
                </a:lnTo>
                <a:lnTo>
                  <a:pt x="21249" y="21600"/>
                </a:lnTo>
                <a:lnTo>
                  <a:pt x="358" y="21600"/>
                </a:lnTo>
                <a:lnTo>
                  <a:pt x="339" y="21396"/>
                </a:lnTo>
                <a:lnTo>
                  <a:pt x="288" y="21220"/>
                </a:lnTo>
                <a:lnTo>
                  <a:pt x="211" y="21080"/>
                </a:lnTo>
                <a:lnTo>
                  <a:pt x="114" y="20989"/>
                </a:lnTo>
                <a:lnTo>
                  <a:pt x="2" y="20956"/>
                </a:lnTo>
                <a:lnTo>
                  <a:pt x="1" y="20956"/>
                </a:lnTo>
                <a:lnTo>
                  <a:pt x="0" y="20957"/>
                </a:lnTo>
                <a:lnTo>
                  <a:pt x="0" y="649"/>
                </a:lnTo>
                <a:lnTo>
                  <a:pt x="2" y="650"/>
                </a:lnTo>
                <a:lnTo>
                  <a:pt x="115" y="617"/>
                </a:lnTo>
                <a:lnTo>
                  <a:pt x="213" y="524"/>
                </a:lnTo>
                <a:lnTo>
                  <a:pt x="290" y="384"/>
                </a:lnTo>
                <a:lnTo>
                  <a:pt x="340" y="205"/>
                </a:lnTo>
                <a:lnTo>
                  <a:pt x="359" y="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6" name="Google Shape;69;p4"/>
          <p:cNvSpPr/>
          <p:nvPr/>
        </p:nvSpPr>
        <p:spPr>
          <a:xfrm>
            <a:off x="68214" y="72225"/>
            <a:ext cx="115714" cy="11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7" name="Google Shape;70;p4"/>
          <p:cNvSpPr/>
          <p:nvPr/>
        </p:nvSpPr>
        <p:spPr>
          <a:xfrm>
            <a:off x="68214" y="4953549"/>
            <a:ext cx="115714" cy="1177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8" name="Google Shape;71;p4"/>
          <p:cNvSpPr/>
          <p:nvPr/>
        </p:nvSpPr>
        <p:spPr>
          <a:xfrm>
            <a:off x="8960073" y="72225"/>
            <a:ext cx="115713" cy="11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9" name="Google Shape;72;p4"/>
          <p:cNvSpPr/>
          <p:nvPr/>
        </p:nvSpPr>
        <p:spPr>
          <a:xfrm>
            <a:off x="8960073" y="4953549"/>
            <a:ext cx="115713" cy="1177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0" name="Google Shape;73;p4"/>
          <p:cNvSpPr/>
          <p:nvPr/>
        </p:nvSpPr>
        <p:spPr>
          <a:xfrm>
            <a:off x="61108" y="2212614"/>
            <a:ext cx="129924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1" name="Google Shape;74;p4"/>
          <p:cNvSpPr/>
          <p:nvPr/>
        </p:nvSpPr>
        <p:spPr>
          <a:xfrm>
            <a:off x="61108" y="2496639"/>
            <a:ext cx="129924" cy="1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2" name="Google Shape;75;p4"/>
          <p:cNvSpPr/>
          <p:nvPr/>
        </p:nvSpPr>
        <p:spPr>
          <a:xfrm>
            <a:off x="111190" y="283018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3" name="Google Shape;76;p4"/>
          <p:cNvSpPr/>
          <p:nvPr/>
        </p:nvSpPr>
        <p:spPr>
          <a:xfrm>
            <a:off x="111190" y="2752393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4" name="Google Shape;77;p4"/>
          <p:cNvSpPr/>
          <p:nvPr/>
        </p:nvSpPr>
        <p:spPr>
          <a:xfrm>
            <a:off x="111190" y="2418844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5" name="Google Shape;78;p4"/>
          <p:cNvSpPr/>
          <p:nvPr/>
        </p:nvSpPr>
        <p:spPr>
          <a:xfrm>
            <a:off x="111190" y="2674597"/>
            <a:ext cx="29760" cy="2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6" name="Google Shape;79;p4"/>
          <p:cNvSpPr/>
          <p:nvPr/>
        </p:nvSpPr>
        <p:spPr>
          <a:xfrm>
            <a:off x="111190" y="234104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7" name="Google Shape;80;p4"/>
          <p:cNvSpPr/>
          <p:nvPr/>
        </p:nvSpPr>
        <p:spPr>
          <a:xfrm>
            <a:off x="111190" y="2263255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8" name="Google Shape;81;p4"/>
          <p:cNvSpPr/>
          <p:nvPr/>
        </p:nvSpPr>
        <p:spPr>
          <a:xfrm>
            <a:off x="8952965" y="2212614"/>
            <a:ext cx="129925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9" name="Google Shape;82;p4"/>
          <p:cNvSpPr/>
          <p:nvPr/>
        </p:nvSpPr>
        <p:spPr>
          <a:xfrm>
            <a:off x="8952965" y="2496639"/>
            <a:ext cx="129924" cy="1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0" name="Google Shape;83;p4"/>
          <p:cNvSpPr/>
          <p:nvPr/>
        </p:nvSpPr>
        <p:spPr>
          <a:xfrm>
            <a:off x="9003048" y="283018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1" name="Google Shape;84;p4"/>
          <p:cNvSpPr/>
          <p:nvPr/>
        </p:nvSpPr>
        <p:spPr>
          <a:xfrm>
            <a:off x="9003048" y="2752393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2" name="Google Shape;85;p4"/>
          <p:cNvSpPr/>
          <p:nvPr/>
        </p:nvSpPr>
        <p:spPr>
          <a:xfrm>
            <a:off x="9003048" y="2418844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3" name="Google Shape;86;p4"/>
          <p:cNvSpPr/>
          <p:nvPr/>
        </p:nvSpPr>
        <p:spPr>
          <a:xfrm>
            <a:off x="9003048" y="2674597"/>
            <a:ext cx="29760" cy="2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4" name="Google Shape;87;p4"/>
          <p:cNvSpPr/>
          <p:nvPr/>
        </p:nvSpPr>
        <p:spPr>
          <a:xfrm>
            <a:off x="9003048" y="234104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5" name="Google Shape;88;p4"/>
          <p:cNvSpPr/>
          <p:nvPr/>
        </p:nvSpPr>
        <p:spPr>
          <a:xfrm>
            <a:off x="9003048" y="2263255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6" name="Google Shape;89;p4"/>
          <p:cNvSpPr/>
          <p:nvPr/>
        </p:nvSpPr>
        <p:spPr>
          <a:xfrm>
            <a:off x="4221560" y="66124"/>
            <a:ext cx="697974" cy="129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7" name="Google Shape;90;p4"/>
          <p:cNvSpPr/>
          <p:nvPr/>
        </p:nvSpPr>
        <p:spPr>
          <a:xfrm>
            <a:off x="4505585" y="66126"/>
            <a:ext cx="129925" cy="129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8" name="Google Shape;91;p4"/>
          <p:cNvSpPr/>
          <p:nvPr/>
        </p:nvSpPr>
        <p:spPr>
          <a:xfrm>
            <a:off x="4272200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9" name="Google Shape;92;p4"/>
          <p:cNvSpPr/>
          <p:nvPr/>
        </p:nvSpPr>
        <p:spPr>
          <a:xfrm>
            <a:off x="4349996" y="116207"/>
            <a:ext cx="29762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0" name="Google Shape;93;p4"/>
          <p:cNvSpPr/>
          <p:nvPr/>
        </p:nvSpPr>
        <p:spPr>
          <a:xfrm>
            <a:off x="4683545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1" name="Google Shape;94;p4"/>
          <p:cNvSpPr/>
          <p:nvPr/>
        </p:nvSpPr>
        <p:spPr>
          <a:xfrm>
            <a:off x="4427790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2" name="Google Shape;95;p4"/>
          <p:cNvSpPr/>
          <p:nvPr/>
        </p:nvSpPr>
        <p:spPr>
          <a:xfrm>
            <a:off x="4761339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3" name="Google Shape;96;p4"/>
          <p:cNvSpPr/>
          <p:nvPr/>
        </p:nvSpPr>
        <p:spPr>
          <a:xfrm>
            <a:off x="4839134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4" name="Google Shape;97;p4"/>
          <p:cNvSpPr/>
          <p:nvPr/>
        </p:nvSpPr>
        <p:spPr>
          <a:xfrm>
            <a:off x="4221560" y="4947449"/>
            <a:ext cx="697973" cy="129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5" name="Google Shape;98;p4"/>
          <p:cNvSpPr/>
          <p:nvPr/>
        </p:nvSpPr>
        <p:spPr>
          <a:xfrm>
            <a:off x="4505585" y="4947449"/>
            <a:ext cx="129925" cy="129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6" name="Google Shape;99;p4"/>
          <p:cNvSpPr/>
          <p:nvPr/>
        </p:nvSpPr>
        <p:spPr>
          <a:xfrm>
            <a:off x="427220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7" name="Google Shape;100;p4"/>
          <p:cNvSpPr/>
          <p:nvPr/>
        </p:nvSpPr>
        <p:spPr>
          <a:xfrm>
            <a:off x="4349996" y="4997532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8" name="Google Shape;101;p4"/>
          <p:cNvSpPr/>
          <p:nvPr/>
        </p:nvSpPr>
        <p:spPr>
          <a:xfrm>
            <a:off x="4683545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9" name="Google Shape;102;p4"/>
          <p:cNvSpPr/>
          <p:nvPr/>
        </p:nvSpPr>
        <p:spPr>
          <a:xfrm>
            <a:off x="442779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0" name="Google Shape;103;p4"/>
          <p:cNvSpPr/>
          <p:nvPr/>
        </p:nvSpPr>
        <p:spPr>
          <a:xfrm>
            <a:off x="4761339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1" name="Google Shape;104;p4"/>
          <p:cNvSpPr/>
          <p:nvPr/>
        </p:nvSpPr>
        <p:spPr>
          <a:xfrm>
            <a:off x="4839134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2" name="Google Shape;105;p4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83" name="Google Shape;106;p4"/>
          <p:cNvSpPr/>
          <p:nvPr/>
        </p:nvSpPr>
        <p:spPr>
          <a:xfrm>
            <a:off x="283538" y="262198"/>
            <a:ext cx="1022747" cy="4249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4" name="Текст заголовка"/>
          <p:cNvSpPr txBox="1"/>
          <p:nvPr>
            <p:ph type="title"/>
          </p:nvPr>
        </p:nvSpPr>
        <p:spPr>
          <a:xfrm>
            <a:off x="471805" y="257114"/>
            <a:ext cx="8200390" cy="10477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985" name="Уровень текста 1…"/>
          <p:cNvSpPr txBox="1"/>
          <p:nvPr>
            <p:ph type="body" sz="half" idx="1"/>
          </p:nvPr>
        </p:nvSpPr>
        <p:spPr>
          <a:xfrm>
            <a:off x="956043" y="1057324"/>
            <a:ext cx="3444876" cy="33210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2000"/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2000"/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2000"/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2000"/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86" name="Google Shape;109;p4"/>
          <p:cNvSpPr txBox="1"/>
          <p:nvPr>
            <p:ph type="body" sz="half" idx="13"/>
          </p:nvPr>
        </p:nvSpPr>
        <p:spPr>
          <a:xfrm>
            <a:off x="4738044" y="965599"/>
            <a:ext cx="3909696" cy="282511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228600" indent="0">
              <a:spcBef>
                <a:spcPts val="0"/>
              </a:spcBef>
              <a:buClrTx/>
              <a:buSzTx/>
              <a:buFontTx/>
              <a:buNone/>
              <a:defRPr b="1" sz="1500">
                <a:solidFill>
                  <a:schemeClr val="accent6"/>
                </a:solidFill>
              </a:defRPr>
            </a:pPr>
          </a:p>
        </p:txBody>
      </p:sp>
      <p:sp>
        <p:nvSpPr>
          <p:cNvPr id="987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114;p5"/>
          <p:cNvSpPr/>
          <p:nvPr/>
        </p:nvSpPr>
        <p:spPr>
          <a:xfrm>
            <a:off x="125262" y="131087"/>
            <a:ext cx="8890570" cy="487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" y="0"/>
                </a:moveTo>
                <a:lnTo>
                  <a:pt x="21248" y="0"/>
                </a:lnTo>
                <a:lnTo>
                  <a:pt x="21266" y="204"/>
                </a:lnTo>
                <a:lnTo>
                  <a:pt x="21316" y="381"/>
                </a:lnTo>
                <a:lnTo>
                  <a:pt x="21392" y="521"/>
                </a:lnTo>
                <a:lnTo>
                  <a:pt x="21489" y="613"/>
                </a:lnTo>
                <a:lnTo>
                  <a:pt x="21600" y="648"/>
                </a:lnTo>
                <a:lnTo>
                  <a:pt x="21600" y="20958"/>
                </a:lnTo>
                <a:lnTo>
                  <a:pt x="21489" y="20992"/>
                </a:lnTo>
                <a:lnTo>
                  <a:pt x="21393" y="21084"/>
                </a:lnTo>
                <a:lnTo>
                  <a:pt x="21317" y="21223"/>
                </a:lnTo>
                <a:lnTo>
                  <a:pt x="21267" y="21398"/>
                </a:lnTo>
                <a:lnTo>
                  <a:pt x="21249" y="21600"/>
                </a:lnTo>
                <a:lnTo>
                  <a:pt x="358" y="21600"/>
                </a:lnTo>
                <a:lnTo>
                  <a:pt x="339" y="21396"/>
                </a:lnTo>
                <a:lnTo>
                  <a:pt x="288" y="21220"/>
                </a:lnTo>
                <a:lnTo>
                  <a:pt x="211" y="21080"/>
                </a:lnTo>
                <a:lnTo>
                  <a:pt x="114" y="20989"/>
                </a:lnTo>
                <a:lnTo>
                  <a:pt x="2" y="20956"/>
                </a:lnTo>
                <a:lnTo>
                  <a:pt x="1" y="20956"/>
                </a:lnTo>
                <a:lnTo>
                  <a:pt x="0" y="20957"/>
                </a:lnTo>
                <a:lnTo>
                  <a:pt x="0" y="649"/>
                </a:lnTo>
                <a:lnTo>
                  <a:pt x="2" y="650"/>
                </a:lnTo>
                <a:lnTo>
                  <a:pt x="115" y="617"/>
                </a:lnTo>
                <a:lnTo>
                  <a:pt x="213" y="524"/>
                </a:lnTo>
                <a:lnTo>
                  <a:pt x="290" y="384"/>
                </a:lnTo>
                <a:lnTo>
                  <a:pt x="340" y="205"/>
                </a:lnTo>
                <a:lnTo>
                  <a:pt x="359" y="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5" name="Google Shape;115;p5"/>
          <p:cNvSpPr/>
          <p:nvPr/>
        </p:nvSpPr>
        <p:spPr>
          <a:xfrm>
            <a:off x="68214" y="72225"/>
            <a:ext cx="115714" cy="11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6" name="Google Shape;116;p5"/>
          <p:cNvSpPr/>
          <p:nvPr/>
        </p:nvSpPr>
        <p:spPr>
          <a:xfrm>
            <a:off x="68214" y="4953549"/>
            <a:ext cx="115714" cy="1177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7" name="Google Shape;117;p5"/>
          <p:cNvSpPr/>
          <p:nvPr/>
        </p:nvSpPr>
        <p:spPr>
          <a:xfrm>
            <a:off x="8960073" y="72225"/>
            <a:ext cx="115713" cy="11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8" name="Google Shape;118;p5"/>
          <p:cNvSpPr/>
          <p:nvPr/>
        </p:nvSpPr>
        <p:spPr>
          <a:xfrm>
            <a:off x="8960073" y="4953549"/>
            <a:ext cx="115713" cy="1177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9" name="Google Shape;119;p5"/>
          <p:cNvSpPr/>
          <p:nvPr/>
        </p:nvSpPr>
        <p:spPr>
          <a:xfrm>
            <a:off x="61108" y="2212614"/>
            <a:ext cx="129924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0" name="Google Shape;120;p5"/>
          <p:cNvSpPr/>
          <p:nvPr/>
        </p:nvSpPr>
        <p:spPr>
          <a:xfrm>
            <a:off x="61108" y="2496639"/>
            <a:ext cx="129924" cy="1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1" name="Google Shape;121;p5"/>
          <p:cNvSpPr/>
          <p:nvPr/>
        </p:nvSpPr>
        <p:spPr>
          <a:xfrm>
            <a:off x="111190" y="283018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2" name="Google Shape;122;p5"/>
          <p:cNvSpPr/>
          <p:nvPr/>
        </p:nvSpPr>
        <p:spPr>
          <a:xfrm>
            <a:off x="111190" y="2752393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3" name="Google Shape;123;p5"/>
          <p:cNvSpPr/>
          <p:nvPr/>
        </p:nvSpPr>
        <p:spPr>
          <a:xfrm>
            <a:off x="111190" y="2418844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4" name="Google Shape;124;p5"/>
          <p:cNvSpPr/>
          <p:nvPr/>
        </p:nvSpPr>
        <p:spPr>
          <a:xfrm>
            <a:off x="111190" y="2674597"/>
            <a:ext cx="29760" cy="2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5" name="Google Shape;125;p5"/>
          <p:cNvSpPr/>
          <p:nvPr/>
        </p:nvSpPr>
        <p:spPr>
          <a:xfrm>
            <a:off x="111190" y="234104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6" name="Google Shape;126;p5"/>
          <p:cNvSpPr/>
          <p:nvPr/>
        </p:nvSpPr>
        <p:spPr>
          <a:xfrm>
            <a:off x="111190" y="2263255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7" name="Google Shape;127;p5"/>
          <p:cNvSpPr/>
          <p:nvPr/>
        </p:nvSpPr>
        <p:spPr>
          <a:xfrm>
            <a:off x="8952965" y="2212614"/>
            <a:ext cx="129925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8" name="Google Shape;128;p5"/>
          <p:cNvSpPr/>
          <p:nvPr/>
        </p:nvSpPr>
        <p:spPr>
          <a:xfrm>
            <a:off x="8952965" y="2496639"/>
            <a:ext cx="129924" cy="1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9" name="Google Shape;129;p5"/>
          <p:cNvSpPr/>
          <p:nvPr/>
        </p:nvSpPr>
        <p:spPr>
          <a:xfrm>
            <a:off x="9003048" y="283018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0" name="Google Shape;130;p5"/>
          <p:cNvSpPr/>
          <p:nvPr/>
        </p:nvSpPr>
        <p:spPr>
          <a:xfrm>
            <a:off x="9003048" y="2752393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1" name="Google Shape;131;p5"/>
          <p:cNvSpPr/>
          <p:nvPr/>
        </p:nvSpPr>
        <p:spPr>
          <a:xfrm>
            <a:off x="9003048" y="2418844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2" name="Google Shape;132;p5"/>
          <p:cNvSpPr/>
          <p:nvPr/>
        </p:nvSpPr>
        <p:spPr>
          <a:xfrm>
            <a:off x="9003048" y="2674597"/>
            <a:ext cx="29760" cy="2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3" name="Google Shape;133;p5"/>
          <p:cNvSpPr/>
          <p:nvPr/>
        </p:nvSpPr>
        <p:spPr>
          <a:xfrm>
            <a:off x="9003048" y="234104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4" name="Google Shape;134;p5"/>
          <p:cNvSpPr/>
          <p:nvPr/>
        </p:nvSpPr>
        <p:spPr>
          <a:xfrm>
            <a:off x="9003048" y="2263255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5" name="Google Shape;135;p5"/>
          <p:cNvSpPr/>
          <p:nvPr/>
        </p:nvSpPr>
        <p:spPr>
          <a:xfrm>
            <a:off x="4221560" y="66124"/>
            <a:ext cx="697974" cy="129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6" name="Google Shape;136;p5"/>
          <p:cNvSpPr/>
          <p:nvPr/>
        </p:nvSpPr>
        <p:spPr>
          <a:xfrm>
            <a:off x="4505585" y="66126"/>
            <a:ext cx="129925" cy="129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7" name="Google Shape;137;p5"/>
          <p:cNvSpPr/>
          <p:nvPr/>
        </p:nvSpPr>
        <p:spPr>
          <a:xfrm>
            <a:off x="4272200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8" name="Google Shape;138;p5"/>
          <p:cNvSpPr/>
          <p:nvPr/>
        </p:nvSpPr>
        <p:spPr>
          <a:xfrm>
            <a:off x="4349996" y="116207"/>
            <a:ext cx="29762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9" name="Google Shape;139;p5"/>
          <p:cNvSpPr/>
          <p:nvPr/>
        </p:nvSpPr>
        <p:spPr>
          <a:xfrm>
            <a:off x="4683545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0" name="Google Shape;140;p5"/>
          <p:cNvSpPr/>
          <p:nvPr/>
        </p:nvSpPr>
        <p:spPr>
          <a:xfrm>
            <a:off x="4427790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1" name="Google Shape;141;p5"/>
          <p:cNvSpPr/>
          <p:nvPr/>
        </p:nvSpPr>
        <p:spPr>
          <a:xfrm>
            <a:off x="4761339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2" name="Google Shape;142;p5"/>
          <p:cNvSpPr/>
          <p:nvPr/>
        </p:nvSpPr>
        <p:spPr>
          <a:xfrm>
            <a:off x="4839134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3" name="Google Shape;143;p5"/>
          <p:cNvSpPr/>
          <p:nvPr/>
        </p:nvSpPr>
        <p:spPr>
          <a:xfrm>
            <a:off x="4221560" y="4947449"/>
            <a:ext cx="697973" cy="129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4" name="Google Shape;144;p5"/>
          <p:cNvSpPr/>
          <p:nvPr/>
        </p:nvSpPr>
        <p:spPr>
          <a:xfrm>
            <a:off x="4505585" y="4947449"/>
            <a:ext cx="129925" cy="129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5" name="Google Shape;145;p5"/>
          <p:cNvSpPr/>
          <p:nvPr/>
        </p:nvSpPr>
        <p:spPr>
          <a:xfrm>
            <a:off x="427220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6" name="Google Shape;146;p5"/>
          <p:cNvSpPr/>
          <p:nvPr/>
        </p:nvSpPr>
        <p:spPr>
          <a:xfrm>
            <a:off x="4349996" y="4997532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7" name="Google Shape;147;p5"/>
          <p:cNvSpPr/>
          <p:nvPr/>
        </p:nvSpPr>
        <p:spPr>
          <a:xfrm>
            <a:off x="4683545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8" name="Google Shape;148;p5"/>
          <p:cNvSpPr/>
          <p:nvPr/>
        </p:nvSpPr>
        <p:spPr>
          <a:xfrm>
            <a:off x="442779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9" name="Google Shape;149;p5"/>
          <p:cNvSpPr/>
          <p:nvPr/>
        </p:nvSpPr>
        <p:spPr>
          <a:xfrm>
            <a:off x="4761339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0" name="Google Shape;150;p5"/>
          <p:cNvSpPr/>
          <p:nvPr/>
        </p:nvSpPr>
        <p:spPr>
          <a:xfrm>
            <a:off x="4839134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1" name="Google Shape;151;p5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32" name="Google Shape;152;p5"/>
          <p:cNvSpPr/>
          <p:nvPr/>
        </p:nvSpPr>
        <p:spPr>
          <a:xfrm>
            <a:off x="283538" y="262198"/>
            <a:ext cx="1022747" cy="4249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3" name="Текст заголовка"/>
          <p:cNvSpPr txBox="1"/>
          <p:nvPr>
            <p:ph type="title"/>
          </p:nvPr>
        </p:nvSpPr>
        <p:spPr>
          <a:xfrm>
            <a:off x="1564638" y="257114"/>
            <a:ext cx="6014722" cy="7556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34" name="Уровень текста 1…"/>
          <p:cNvSpPr txBox="1"/>
          <p:nvPr>
            <p:ph type="body" sz="quarter" idx="1"/>
          </p:nvPr>
        </p:nvSpPr>
        <p:spPr>
          <a:xfrm>
            <a:off x="1371600" y="2880360"/>
            <a:ext cx="6400800" cy="12858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5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59;p6"/>
          <p:cNvSpPr/>
          <p:nvPr/>
        </p:nvSpPr>
        <p:spPr>
          <a:xfrm>
            <a:off x="125262" y="131087"/>
            <a:ext cx="8890570" cy="487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" y="0"/>
                </a:moveTo>
                <a:lnTo>
                  <a:pt x="21248" y="0"/>
                </a:lnTo>
                <a:lnTo>
                  <a:pt x="21266" y="204"/>
                </a:lnTo>
                <a:lnTo>
                  <a:pt x="21316" y="381"/>
                </a:lnTo>
                <a:lnTo>
                  <a:pt x="21392" y="521"/>
                </a:lnTo>
                <a:lnTo>
                  <a:pt x="21489" y="613"/>
                </a:lnTo>
                <a:lnTo>
                  <a:pt x="21600" y="648"/>
                </a:lnTo>
                <a:lnTo>
                  <a:pt x="21600" y="20958"/>
                </a:lnTo>
                <a:lnTo>
                  <a:pt x="21489" y="20992"/>
                </a:lnTo>
                <a:lnTo>
                  <a:pt x="21393" y="21084"/>
                </a:lnTo>
                <a:lnTo>
                  <a:pt x="21317" y="21223"/>
                </a:lnTo>
                <a:lnTo>
                  <a:pt x="21267" y="21398"/>
                </a:lnTo>
                <a:lnTo>
                  <a:pt x="21249" y="21600"/>
                </a:lnTo>
                <a:lnTo>
                  <a:pt x="358" y="21600"/>
                </a:lnTo>
                <a:lnTo>
                  <a:pt x="339" y="21396"/>
                </a:lnTo>
                <a:lnTo>
                  <a:pt x="288" y="21220"/>
                </a:lnTo>
                <a:lnTo>
                  <a:pt x="211" y="21080"/>
                </a:lnTo>
                <a:lnTo>
                  <a:pt x="114" y="20989"/>
                </a:lnTo>
                <a:lnTo>
                  <a:pt x="2" y="20956"/>
                </a:lnTo>
                <a:lnTo>
                  <a:pt x="1" y="20956"/>
                </a:lnTo>
                <a:lnTo>
                  <a:pt x="0" y="20957"/>
                </a:lnTo>
                <a:lnTo>
                  <a:pt x="0" y="649"/>
                </a:lnTo>
                <a:lnTo>
                  <a:pt x="2" y="650"/>
                </a:lnTo>
                <a:lnTo>
                  <a:pt x="115" y="617"/>
                </a:lnTo>
                <a:lnTo>
                  <a:pt x="213" y="524"/>
                </a:lnTo>
                <a:lnTo>
                  <a:pt x="290" y="384"/>
                </a:lnTo>
                <a:lnTo>
                  <a:pt x="340" y="205"/>
                </a:lnTo>
                <a:lnTo>
                  <a:pt x="359" y="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3" name="Google Shape;160;p6"/>
          <p:cNvSpPr/>
          <p:nvPr/>
        </p:nvSpPr>
        <p:spPr>
          <a:xfrm>
            <a:off x="68214" y="72225"/>
            <a:ext cx="115714" cy="11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4" name="Google Shape;161;p6"/>
          <p:cNvSpPr/>
          <p:nvPr/>
        </p:nvSpPr>
        <p:spPr>
          <a:xfrm>
            <a:off x="68214" y="4953549"/>
            <a:ext cx="115714" cy="1177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5" name="Google Shape;162;p6"/>
          <p:cNvSpPr/>
          <p:nvPr/>
        </p:nvSpPr>
        <p:spPr>
          <a:xfrm>
            <a:off x="8960073" y="72225"/>
            <a:ext cx="115713" cy="11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6" name="Google Shape;163;p6"/>
          <p:cNvSpPr/>
          <p:nvPr/>
        </p:nvSpPr>
        <p:spPr>
          <a:xfrm>
            <a:off x="8960073" y="4953549"/>
            <a:ext cx="115713" cy="1177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7" name="Google Shape;164;p6"/>
          <p:cNvSpPr/>
          <p:nvPr/>
        </p:nvSpPr>
        <p:spPr>
          <a:xfrm>
            <a:off x="61108" y="2212614"/>
            <a:ext cx="129924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8" name="Google Shape;165;p6"/>
          <p:cNvSpPr/>
          <p:nvPr/>
        </p:nvSpPr>
        <p:spPr>
          <a:xfrm>
            <a:off x="61108" y="2496639"/>
            <a:ext cx="129924" cy="1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9" name="Google Shape;166;p6"/>
          <p:cNvSpPr/>
          <p:nvPr/>
        </p:nvSpPr>
        <p:spPr>
          <a:xfrm>
            <a:off x="111190" y="283018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0" name="Google Shape;167;p6"/>
          <p:cNvSpPr/>
          <p:nvPr/>
        </p:nvSpPr>
        <p:spPr>
          <a:xfrm>
            <a:off x="111190" y="2752393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1" name="Google Shape;168;p6"/>
          <p:cNvSpPr/>
          <p:nvPr/>
        </p:nvSpPr>
        <p:spPr>
          <a:xfrm>
            <a:off x="111190" y="2418844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2" name="Google Shape;169;p6"/>
          <p:cNvSpPr/>
          <p:nvPr/>
        </p:nvSpPr>
        <p:spPr>
          <a:xfrm>
            <a:off x="111190" y="2674597"/>
            <a:ext cx="29760" cy="2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3" name="Google Shape;170;p6"/>
          <p:cNvSpPr/>
          <p:nvPr/>
        </p:nvSpPr>
        <p:spPr>
          <a:xfrm>
            <a:off x="111190" y="234104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4" name="Google Shape;171;p6"/>
          <p:cNvSpPr/>
          <p:nvPr/>
        </p:nvSpPr>
        <p:spPr>
          <a:xfrm>
            <a:off x="111190" y="2263255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5" name="Google Shape;172;p6"/>
          <p:cNvSpPr/>
          <p:nvPr/>
        </p:nvSpPr>
        <p:spPr>
          <a:xfrm>
            <a:off x="8952965" y="2212614"/>
            <a:ext cx="129925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6" name="Google Shape;173;p6"/>
          <p:cNvSpPr/>
          <p:nvPr/>
        </p:nvSpPr>
        <p:spPr>
          <a:xfrm>
            <a:off x="8952965" y="2496639"/>
            <a:ext cx="129924" cy="1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7" name="Google Shape;174;p6"/>
          <p:cNvSpPr/>
          <p:nvPr/>
        </p:nvSpPr>
        <p:spPr>
          <a:xfrm>
            <a:off x="9003048" y="283018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8" name="Google Shape;175;p6"/>
          <p:cNvSpPr/>
          <p:nvPr/>
        </p:nvSpPr>
        <p:spPr>
          <a:xfrm>
            <a:off x="9003048" y="2752393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9" name="Google Shape;176;p6"/>
          <p:cNvSpPr/>
          <p:nvPr/>
        </p:nvSpPr>
        <p:spPr>
          <a:xfrm>
            <a:off x="9003048" y="2418844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0" name="Google Shape;177;p6"/>
          <p:cNvSpPr/>
          <p:nvPr/>
        </p:nvSpPr>
        <p:spPr>
          <a:xfrm>
            <a:off x="9003048" y="2674597"/>
            <a:ext cx="29760" cy="2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1" name="Google Shape;178;p6"/>
          <p:cNvSpPr/>
          <p:nvPr/>
        </p:nvSpPr>
        <p:spPr>
          <a:xfrm>
            <a:off x="9003048" y="2341049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2" name="Google Shape;179;p6"/>
          <p:cNvSpPr/>
          <p:nvPr/>
        </p:nvSpPr>
        <p:spPr>
          <a:xfrm>
            <a:off x="9003048" y="2263255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3" name="Google Shape;180;p6"/>
          <p:cNvSpPr/>
          <p:nvPr/>
        </p:nvSpPr>
        <p:spPr>
          <a:xfrm>
            <a:off x="4221560" y="66124"/>
            <a:ext cx="697974" cy="129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4" name="Google Shape;181;p6"/>
          <p:cNvSpPr/>
          <p:nvPr/>
        </p:nvSpPr>
        <p:spPr>
          <a:xfrm>
            <a:off x="4505585" y="66126"/>
            <a:ext cx="129925" cy="129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5" name="Google Shape;182;p6"/>
          <p:cNvSpPr/>
          <p:nvPr/>
        </p:nvSpPr>
        <p:spPr>
          <a:xfrm>
            <a:off x="4272200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6" name="Google Shape;183;p6"/>
          <p:cNvSpPr/>
          <p:nvPr/>
        </p:nvSpPr>
        <p:spPr>
          <a:xfrm>
            <a:off x="4349996" y="116207"/>
            <a:ext cx="29762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7" name="Google Shape;184;p6"/>
          <p:cNvSpPr/>
          <p:nvPr/>
        </p:nvSpPr>
        <p:spPr>
          <a:xfrm>
            <a:off x="4683545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8" name="Google Shape;185;p6"/>
          <p:cNvSpPr/>
          <p:nvPr/>
        </p:nvSpPr>
        <p:spPr>
          <a:xfrm>
            <a:off x="4427790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9" name="Google Shape;186;p6"/>
          <p:cNvSpPr/>
          <p:nvPr/>
        </p:nvSpPr>
        <p:spPr>
          <a:xfrm>
            <a:off x="4761339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0" name="Google Shape;187;p6"/>
          <p:cNvSpPr/>
          <p:nvPr/>
        </p:nvSpPr>
        <p:spPr>
          <a:xfrm>
            <a:off x="4839134" y="116207"/>
            <a:ext cx="29760" cy="2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1" name="Google Shape;188;p6"/>
          <p:cNvSpPr/>
          <p:nvPr/>
        </p:nvSpPr>
        <p:spPr>
          <a:xfrm>
            <a:off x="4221560" y="4947449"/>
            <a:ext cx="697973" cy="129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2" name="Google Shape;189;p6"/>
          <p:cNvSpPr/>
          <p:nvPr/>
        </p:nvSpPr>
        <p:spPr>
          <a:xfrm>
            <a:off x="4505585" y="4947449"/>
            <a:ext cx="129925" cy="129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3" name="Google Shape;190;p6"/>
          <p:cNvSpPr/>
          <p:nvPr/>
        </p:nvSpPr>
        <p:spPr>
          <a:xfrm>
            <a:off x="427220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4" name="Google Shape;191;p6"/>
          <p:cNvSpPr/>
          <p:nvPr/>
        </p:nvSpPr>
        <p:spPr>
          <a:xfrm>
            <a:off x="4349996" y="4997532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5" name="Google Shape;192;p6"/>
          <p:cNvSpPr/>
          <p:nvPr/>
        </p:nvSpPr>
        <p:spPr>
          <a:xfrm>
            <a:off x="4683545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6" name="Google Shape;193;p6"/>
          <p:cNvSpPr/>
          <p:nvPr/>
        </p:nvSpPr>
        <p:spPr>
          <a:xfrm>
            <a:off x="442779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7" name="Google Shape;194;p6"/>
          <p:cNvSpPr/>
          <p:nvPr/>
        </p:nvSpPr>
        <p:spPr>
          <a:xfrm>
            <a:off x="4761339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8" name="Google Shape;195;p6"/>
          <p:cNvSpPr/>
          <p:nvPr/>
        </p:nvSpPr>
        <p:spPr>
          <a:xfrm>
            <a:off x="4839134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9" name="Google Shape;196;p6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80" name="Google Shape;197;p6"/>
          <p:cNvSpPr/>
          <p:nvPr/>
        </p:nvSpPr>
        <p:spPr>
          <a:xfrm>
            <a:off x="283538" y="262198"/>
            <a:ext cx="1022747" cy="4249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1" name="Текст заголовка"/>
          <p:cNvSpPr txBox="1"/>
          <p:nvPr>
            <p:ph type="title"/>
          </p:nvPr>
        </p:nvSpPr>
        <p:spPr>
          <a:xfrm>
            <a:off x="471805" y="257114"/>
            <a:ext cx="8200390" cy="10477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082" name="Номер слайда"/>
          <p:cNvSpPr txBox="1"/>
          <p:nvPr>
            <p:ph type="sldNum" sz="quarter" idx="2"/>
          </p:nvPr>
        </p:nvSpPr>
        <p:spPr>
          <a:xfrm>
            <a:off x="8434337" y="4783454"/>
            <a:ext cx="252464" cy="2667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6" name="Уровень текста 1…"/>
          <p:cNvSpPr txBox="1"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95" name="Уровень текста 1…"/>
          <p:cNvSpPr txBox="1"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406400">
              <a:spcBef>
                <a:spcPts val="500"/>
              </a:spcBef>
              <a:buSzPts val="2800"/>
              <a:defRPr sz="2800"/>
            </a:lvl1pPr>
            <a:lvl2pPr marL="977900" indent="-444500">
              <a:spcBef>
                <a:spcPts val="500"/>
              </a:spcBef>
              <a:buSzPts val="2800"/>
              <a:defRPr sz="2800"/>
            </a:lvl2pPr>
            <a:lvl3pPr marL="1513839" indent="-497839">
              <a:spcBef>
                <a:spcPts val="500"/>
              </a:spcBef>
              <a:buSzPts val="2800"/>
              <a:defRPr sz="2800"/>
            </a:lvl3pPr>
            <a:lvl4pPr marL="2019300" indent="-533400">
              <a:spcBef>
                <a:spcPts val="500"/>
              </a:spcBef>
              <a:buSzPts val="2800"/>
              <a:defRPr sz="2800"/>
            </a:lvl4pPr>
            <a:lvl5pPr marL="2476500" indent="-533400">
              <a:spcBef>
                <a:spcPts val="500"/>
              </a:spcBef>
              <a:buSzPts val="2800"/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Shape 83"/>
          <p:cNvSpPr txBox="1"/>
          <p:nvPr>
            <p:ph type="body" sz="half" idx="13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406400">
              <a:spcBef>
                <a:spcPts val="500"/>
              </a:spcBef>
              <a:buSzPts val="2800"/>
              <a:defRPr sz="2800"/>
            </a:pP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05" name="Уровень текста 1…"/>
          <p:cNvSpPr txBox="1"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b="1" sz="2400"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b="1" sz="2400"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b="1" sz="2400"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b="1" sz="2400"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Shape 90"/>
          <p:cNvSpPr txBox="1"/>
          <p:nvPr>
            <p:ph type="body" sz="half" idx="13"/>
          </p:nvPr>
        </p:nvSpPr>
        <p:spPr>
          <a:xfrm>
            <a:off x="457200" y="1631156"/>
            <a:ext cx="4040188" cy="296346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</a:p>
        </p:txBody>
      </p:sp>
      <p:sp>
        <p:nvSpPr>
          <p:cNvPr id="107" name="Shape 91"/>
          <p:cNvSpPr txBox="1"/>
          <p:nvPr>
            <p:ph type="body" sz="quarter" idx="14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b="1" sz="2400"/>
            </a:pPr>
          </a:p>
        </p:txBody>
      </p:sp>
      <p:sp>
        <p:nvSpPr>
          <p:cNvPr id="108" name="Shape 92"/>
          <p:cNvSpPr txBox="1"/>
          <p:nvPr>
            <p:ph type="body" sz="half" idx="15"/>
          </p:nvPr>
        </p:nvSpPr>
        <p:spPr>
          <a:xfrm>
            <a:off x="4645026" y="1631156"/>
            <a:ext cx="4041776" cy="296346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</a:p>
        </p:txBody>
      </p:sp>
      <p:sp>
        <p:nvSpPr>
          <p:cNvPr id="10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Уровень текста 1…"/>
          <p:cNvSpPr txBox="1"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Shape 103"/>
          <p:cNvSpPr txBox="1"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0">
              <a:spcBef>
                <a:spcPts val="200"/>
              </a:spcBef>
              <a:buClrTx/>
              <a:buSzTx/>
              <a:buFontTx/>
              <a:buNone/>
              <a:defRPr sz="1400"/>
            </a:pPr>
          </a:p>
        </p:txBody>
      </p:sp>
      <p:sp>
        <p:nvSpPr>
          <p:cNvPr id="1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Текст заголовка"/>
          <p:cNvSpPr txBox="1"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3" name="Shape 109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4" name="Уровень текста 1…"/>
          <p:cNvSpPr txBox="1"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228600" indent="457200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228600" indent="914400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228600" indent="1371600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228600" indent="1828800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Shape 12"/>
          <p:cNvGrpSpPr/>
          <p:nvPr/>
        </p:nvGrpSpPr>
        <p:grpSpPr>
          <a:xfrm>
            <a:off x="61109" y="66125"/>
            <a:ext cx="9021782" cy="5011250"/>
            <a:chOff x="0" y="0"/>
            <a:chExt cx="9021781" cy="5011248"/>
          </a:xfrm>
        </p:grpSpPr>
        <p:sp>
          <p:nvSpPr>
            <p:cNvPr id="2" name="Shape 13"/>
            <p:cNvSpPr/>
            <p:nvPr/>
          </p:nvSpPr>
          <p:spPr>
            <a:xfrm>
              <a:off x="64155" y="64961"/>
              <a:ext cx="8890569" cy="487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9" y="0"/>
                  </a:moveTo>
                  <a:lnTo>
                    <a:pt x="21248" y="0"/>
                  </a:lnTo>
                  <a:cubicBezTo>
                    <a:pt x="21248" y="356"/>
                    <a:pt x="21405" y="645"/>
                    <a:pt x="21600" y="648"/>
                  </a:cubicBezTo>
                  <a:lnTo>
                    <a:pt x="21600" y="20958"/>
                  </a:lnTo>
                  <a:cubicBezTo>
                    <a:pt x="21406" y="20961"/>
                    <a:pt x="21250" y="21247"/>
                    <a:pt x="21249" y="21600"/>
                  </a:cubicBezTo>
                  <a:lnTo>
                    <a:pt x="358" y="21600"/>
                  </a:lnTo>
                  <a:cubicBezTo>
                    <a:pt x="357" y="21244"/>
                    <a:pt x="198" y="20956"/>
                    <a:pt x="2" y="20956"/>
                  </a:cubicBezTo>
                  <a:cubicBezTo>
                    <a:pt x="1" y="20956"/>
                    <a:pt x="1" y="20956"/>
                    <a:pt x="0" y="20957"/>
                  </a:cubicBezTo>
                  <a:lnTo>
                    <a:pt x="0" y="649"/>
                  </a:lnTo>
                  <a:lnTo>
                    <a:pt x="2" y="650"/>
                  </a:lnTo>
                  <a:cubicBezTo>
                    <a:pt x="199" y="650"/>
                    <a:pt x="359" y="359"/>
                    <a:pt x="359" y="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" name="Shape 14" descr="Shape 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06" y="6099"/>
              <a:ext cx="115714" cy="117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Shape 15" descr="Shape 1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06" y="4887423"/>
              <a:ext cx="115714" cy="117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Shape 16" descr="Shape 1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8963" y="6099"/>
              <a:ext cx="115714" cy="117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Shape 17" descr="Shape 1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8963" y="4887423"/>
              <a:ext cx="115714" cy="117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" name="Shape 18"/>
            <p:cNvGrpSpPr/>
            <p:nvPr/>
          </p:nvGrpSpPr>
          <p:grpSpPr>
            <a:xfrm>
              <a:off x="0" y="2146490"/>
              <a:ext cx="129925" cy="697975"/>
              <a:chOff x="0" y="0"/>
              <a:chExt cx="129924" cy="697973"/>
            </a:xfrm>
          </p:grpSpPr>
          <p:sp>
            <p:nvSpPr>
              <p:cNvPr id="7" name="Shape 19"/>
              <p:cNvSpPr/>
              <p:nvPr/>
            </p:nvSpPr>
            <p:spPr>
              <a:xfrm>
                <a:off x="0" y="0"/>
                <a:ext cx="129924" cy="69797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5" name="Shape 20"/>
              <p:cNvGrpSpPr/>
              <p:nvPr/>
            </p:nvGrpSpPr>
            <p:grpSpPr>
              <a:xfrm>
                <a:off x="0" y="50640"/>
                <a:ext cx="129925" cy="596695"/>
                <a:chOff x="0" y="0"/>
                <a:chExt cx="129924" cy="596693"/>
              </a:xfrm>
            </p:grpSpPr>
            <p:sp>
              <p:nvSpPr>
                <p:cNvPr id="8" name="Shape 21"/>
                <p:cNvSpPr/>
                <p:nvPr/>
              </p:nvSpPr>
              <p:spPr>
                <a:xfrm rot="10800000">
                  <a:off x="0" y="233384"/>
                  <a:ext cx="129925" cy="129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cubicBezTo>
                        <a:pt x="15635" y="10800"/>
                        <a:pt x="10800" y="15635"/>
                        <a:pt x="10800" y="21600"/>
                      </a:cubicBez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" name="Shape 22"/>
                <p:cNvSpPr/>
                <p:nvPr/>
              </p:nvSpPr>
              <p:spPr>
                <a:xfrm rot="10800000">
                  <a:off x="50082" y="566934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" name="Shape 23"/>
                <p:cNvSpPr/>
                <p:nvPr/>
              </p:nvSpPr>
              <p:spPr>
                <a:xfrm rot="10800000">
                  <a:off x="50082" y="489138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" name="Shape 24"/>
                <p:cNvSpPr/>
                <p:nvPr/>
              </p:nvSpPr>
              <p:spPr>
                <a:xfrm rot="10800000">
                  <a:off x="50082" y="155589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" name="Shape 25"/>
                <p:cNvSpPr/>
                <p:nvPr/>
              </p:nvSpPr>
              <p:spPr>
                <a:xfrm rot="10800000">
                  <a:off x="50082" y="411343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" name="Shape 26"/>
                <p:cNvSpPr/>
                <p:nvPr/>
              </p:nvSpPr>
              <p:spPr>
                <a:xfrm rot="10800000">
                  <a:off x="50082" y="77794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" name="Shape 27"/>
                <p:cNvSpPr/>
                <p:nvPr/>
              </p:nvSpPr>
              <p:spPr>
                <a:xfrm rot="10800000">
                  <a:off x="50082" y="0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26" name="Shape 28"/>
            <p:cNvGrpSpPr/>
            <p:nvPr/>
          </p:nvGrpSpPr>
          <p:grpSpPr>
            <a:xfrm>
              <a:off x="8891857" y="2146490"/>
              <a:ext cx="129925" cy="697975"/>
              <a:chOff x="0" y="0"/>
              <a:chExt cx="129924" cy="697973"/>
            </a:xfrm>
          </p:grpSpPr>
          <p:sp>
            <p:nvSpPr>
              <p:cNvPr id="17" name="Shape 29"/>
              <p:cNvSpPr/>
              <p:nvPr/>
            </p:nvSpPr>
            <p:spPr>
              <a:xfrm>
                <a:off x="0" y="0"/>
                <a:ext cx="129924" cy="69797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5" name="Shape 30"/>
              <p:cNvGrpSpPr/>
              <p:nvPr/>
            </p:nvGrpSpPr>
            <p:grpSpPr>
              <a:xfrm>
                <a:off x="0" y="50640"/>
                <a:ext cx="129925" cy="596695"/>
                <a:chOff x="0" y="0"/>
                <a:chExt cx="129924" cy="596693"/>
              </a:xfrm>
            </p:grpSpPr>
            <p:sp>
              <p:nvSpPr>
                <p:cNvPr id="18" name="Shape 31"/>
                <p:cNvSpPr/>
                <p:nvPr/>
              </p:nvSpPr>
              <p:spPr>
                <a:xfrm rot="10800000">
                  <a:off x="0" y="233384"/>
                  <a:ext cx="129925" cy="129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cubicBezTo>
                        <a:pt x="15635" y="10800"/>
                        <a:pt x="10800" y="15635"/>
                        <a:pt x="10800" y="21600"/>
                      </a:cubicBez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" name="Shape 32"/>
                <p:cNvSpPr/>
                <p:nvPr/>
              </p:nvSpPr>
              <p:spPr>
                <a:xfrm rot="10800000">
                  <a:off x="50082" y="566934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" name="Shape 33"/>
                <p:cNvSpPr/>
                <p:nvPr/>
              </p:nvSpPr>
              <p:spPr>
                <a:xfrm rot="10800000">
                  <a:off x="50082" y="489138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" name="Shape 34"/>
                <p:cNvSpPr/>
                <p:nvPr/>
              </p:nvSpPr>
              <p:spPr>
                <a:xfrm rot="10800000">
                  <a:off x="50082" y="155589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" name="Shape 35"/>
                <p:cNvSpPr/>
                <p:nvPr/>
              </p:nvSpPr>
              <p:spPr>
                <a:xfrm rot="10800000">
                  <a:off x="50082" y="411343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" name="Shape 36"/>
                <p:cNvSpPr/>
                <p:nvPr/>
              </p:nvSpPr>
              <p:spPr>
                <a:xfrm rot="10800000">
                  <a:off x="50082" y="77794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" name="Shape 37"/>
                <p:cNvSpPr/>
                <p:nvPr/>
              </p:nvSpPr>
              <p:spPr>
                <a:xfrm rot="10800000">
                  <a:off x="50082" y="0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36" name="Shape 38"/>
            <p:cNvGrpSpPr/>
            <p:nvPr/>
          </p:nvGrpSpPr>
          <p:grpSpPr>
            <a:xfrm>
              <a:off x="4160452" y="-1"/>
              <a:ext cx="697975" cy="129926"/>
              <a:chOff x="0" y="0"/>
              <a:chExt cx="697974" cy="129924"/>
            </a:xfrm>
          </p:grpSpPr>
          <p:sp>
            <p:nvSpPr>
              <p:cNvPr id="27" name="Shape 39"/>
              <p:cNvSpPr/>
              <p:nvPr/>
            </p:nvSpPr>
            <p:spPr>
              <a:xfrm rot="5400000">
                <a:off x="284025" y="-284026"/>
                <a:ext cx="129925" cy="6979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35" name="Shape 40"/>
              <p:cNvGrpSpPr/>
              <p:nvPr/>
            </p:nvGrpSpPr>
            <p:grpSpPr>
              <a:xfrm>
                <a:off x="50639" y="0"/>
                <a:ext cx="596695" cy="129925"/>
                <a:chOff x="0" y="0"/>
                <a:chExt cx="596693" cy="129923"/>
              </a:xfrm>
            </p:grpSpPr>
            <p:sp>
              <p:nvSpPr>
                <p:cNvPr id="28" name="Shape 41"/>
                <p:cNvSpPr/>
                <p:nvPr/>
              </p:nvSpPr>
              <p:spPr>
                <a:xfrm rot="16200000">
                  <a:off x="233385" y="0"/>
                  <a:ext cx="129925" cy="129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cubicBezTo>
                        <a:pt x="15635" y="10800"/>
                        <a:pt x="10800" y="15635"/>
                        <a:pt x="10800" y="21600"/>
                      </a:cubicBez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" name="Shape 42"/>
                <p:cNvSpPr/>
                <p:nvPr/>
              </p:nvSpPr>
              <p:spPr>
                <a:xfrm rot="16200000">
                  <a:off x="0" y="50082"/>
                  <a:ext cx="29760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" name="Shape 43"/>
                <p:cNvSpPr/>
                <p:nvPr/>
              </p:nvSpPr>
              <p:spPr>
                <a:xfrm rot="16200000">
                  <a:off x="77795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" name="Shape 44"/>
                <p:cNvSpPr/>
                <p:nvPr/>
              </p:nvSpPr>
              <p:spPr>
                <a:xfrm rot="16200000">
                  <a:off x="411344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" name="Shape 45"/>
                <p:cNvSpPr/>
                <p:nvPr/>
              </p:nvSpPr>
              <p:spPr>
                <a:xfrm rot="16200000">
                  <a:off x="155590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3" name="Shape 46"/>
                <p:cNvSpPr/>
                <p:nvPr/>
              </p:nvSpPr>
              <p:spPr>
                <a:xfrm rot="16200000">
                  <a:off x="489140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4" name="Shape 47"/>
                <p:cNvSpPr/>
                <p:nvPr/>
              </p:nvSpPr>
              <p:spPr>
                <a:xfrm rot="16200000">
                  <a:off x="566933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46" name="Shape 48"/>
            <p:cNvGrpSpPr/>
            <p:nvPr/>
          </p:nvGrpSpPr>
          <p:grpSpPr>
            <a:xfrm>
              <a:off x="4160452" y="4881323"/>
              <a:ext cx="697975" cy="129926"/>
              <a:chOff x="0" y="0"/>
              <a:chExt cx="697974" cy="129924"/>
            </a:xfrm>
          </p:grpSpPr>
          <p:sp>
            <p:nvSpPr>
              <p:cNvPr id="37" name="Shape 49"/>
              <p:cNvSpPr/>
              <p:nvPr/>
            </p:nvSpPr>
            <p:spPr>
              <a:xfrm rot="5400000">
                <a:off x="284025" y="-284026"/>
                <a:ext cx="129925" cy="6979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5" name="Shape 50"/>
              <p:cNvGrpSpPr/>
              <p:nvPr/>
            </p:nvGrpSpPr>
            <p:grpSpPr>
              <a:xfrm>
                <a:off x="50639" y="0"/>
                <a:ext cx="596695" cy="129925"/>
                <a:chOff x="0" y="0"/>
                <a:chExt cx="596693" cy="129923"/>
              </a:xfrm>
            </p:grpSpPr>
            <p:sp>
              <p:nvSpPr>
                <p:cNvPr id="38" name="Shape 51"/>
                <p:cNvSpPr/>
                <p:nvPr/>
              </p:nvSpPr>
              <p:spPr>
                <a:xfrm rot="16200000">
                  <a:off x="233385" y="0"/>
                  <a:ext cx="129925" cy="129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5965" y="10800"/>
                        <a:pt x="10800" y="5965"/>
                        <a:pt x="10800" y="0"/>
                      </a:cubicBezTo>
                      <a:cubicBezTo>
                        <a:pt x="10800" y="5965"/>
                        <a:pt x="15635" y="10800"/>
                        <a:pt x="21600" y="10800"/>
                      </a:cubicBezTo>
                      <a:cubicBezTo>
                        <a:pt x="15635" y="10800"/>
                        <a:pt x="10800" y="15635"/>
                        <a:pt x="10800" y="21600"/>
                      </a:cubicBezTo>
                      <a:cubicBezTo>
                        <a:pt x="10800" y="15635"/>
                        <a:pt x="5965" y="10800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9" name="Shape 52"/>
                <p:cNvSpPr/>
                <p:nvPr/>
              </p:nvSpPr>
              <p:spPr>
                <a:xfrm rot="16200000">
                  <a:off x="0" y="50082"/>
                  <a:ext cx="29760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" name="Shape 53"/>
                <p:cNvSpPr/>
                <p:nvPr/>
              </p:nvSpPr>
              <p:spPr>
                <a:xfrm rot="16200000">
                  <a:off x="77795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1" name="Shape 54"/>
                <p:cNvSpPr/>
                <p:nvPr/>
              </p:nvSpPr>
              <p:spPr>
                <a:xfrm rot="16200000">
                  <a:off x="411344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2" name="Shape 55"/>
                <p:cNvSpPr/>
                <p:nvPr/>
              </p:nvSpPr>
              <p:spPr>
                <a:xfrm rot="16200000">
                  <a:off x="155590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" name="Shape 56"/>
                <p:cNvSpPr/>
                <p:nvPr/>
              </p:nvSpPr>
              <p:spPr>
                <a:xfrm rot="16200000">
                  <a:off x="489140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4" name="Shape 57"/>
                <p:cNvSpPr/>
                <p:nvPr/>
              </p:nvSpPr>
              <p:spPr>
                <a:xfrm rot="16200000">
                  <a:off x="566933" y="50082"/>
                  <a:ext cx="29761" cy="2976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48" name="Shape 58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" name="Текст заголовка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Текст заголовка</a:t>
            </a:r>
          </a:p>
        </p:txBody>
      </p:sp>
      <p:sp>
        <p:nvSpPr>
          <p:cNvPr id="50" name="Уровень текста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Номер слайда"/>
          <p:cNvSpPr txBox="1"/>
          <p:nvPr>
            <p:ph type="sldNum" sz="quarter" idx="2"/>
          </p:nvPr>
        </p:nvSpPr>
        <p:spPr>
          <a:xfrm>
            <a:off x="6553200" y="4767262"/>
            <a:ext cx="358373" cy="350623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accent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72457" marR="0" indent="-4644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98600" marR="0" indent="-508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0421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4993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565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137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709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281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756"/>
          <p:cNvSpPr txBox="1"/>
          <p:nvPr>
            <p:ph type="title"/>
          </p:nvPr>
        </p:nvSpPr>
        <p:spPr>
          <a:xfrm>
            <a:off x="1577339" y="278260"/>
            <a:ext cx="5220625" cy="369334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Все успешные люди делают это!</a:t>
            </a:r>
          </a:p>
        </p:txBody>
      </p:sp>
      <p:pic>
        <p:nvPicPr>
          <p:cNvPr id="1092" name="Shape 758" descr="Shape 75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7000" y="977435"/>
            <a:ext cx="6813983" cy="3935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Заголовок 1"/>
          <p:cNvSpPr txBox="1"/>
          <p:nvPr>
            <p:ph type="title"/>
          </p:nvPr>
        </p:nvSpPr>
        <p:spPr>
          <a:xfrm>
            <a:off x="1573529" y="144446"/>
            <a:ext cx="7216142" cy="369333"/>
          </a:xfrm>
          <a:prstGeom prst="rect">
            <a:avLst/>
          </a:prstGeom>
        </p:spPr>
        <p:txBody>
          <a:bodyPr/>
          <a:lstStyle>
            <a:lvl1pPr defTabSz="521208">
              <a:defRPr sz="1368"/>
            </a:lvl1pPr>
          </a:lstStyle>
          <a:p>
            <a:pPr/>
            <a:r>
              <a:t>Как не облажаться</a:t>
            </a:r>
          </a:p>
        </p:txBody>
      </p:sp>
      <p:sp>
        <p:nvSpPr>
          <p:cNvPr id="1238" name="TextBox 2"/>
          <p:cNvSpPr txBox="1"/>
          <p:nvPr/>
        </p:nvSpPr>
        <p:spPr>
          <a:xfrm>
            <a:off x="1573530" y="1129650"/>
            <a:ext cx="7519214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1. Не брать на себя слишком многое!</a:t>
            </a:r>
          </a:p>
          <a:p>
            <a:pPr/>
            <a:r>
              <a:t>2. Не более 3 масштабных задач за день</a:t>
            </a:r>
          </a:p>
          <a:p>
            <a:pPr/>
            <a:r>
              <a:t>3. Делим крупную задачу на несколько мелких</a:t>
            </a:r>
          </a:p>
        </p:txBody>
      </p:sp>
      <p:pic>
        <p:nvPicPr>
          <p:cNvPr id="123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325" y="2013723"/>
            <a:ext cx="8669350" cy="3018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Заголовок 1"/>
          <p:cNvSpPr txBox="1"/>
          <p:nvPr>
            <p:ph type="title"/>
          </p:nvPr>
        </p:nvSpPr>
        <p:spPr>
          <a:xfrm>
            <a:off x="1584773" y="144446"/>
            <a:ext cx="7216142" cy="369333"/>
          </a:xfrm>
          <a:prstGeom prst="rect">
            <a:avLst/>
          </a:prstGeom>
        </p:spPr>
        <p:txBody>
          <a:bodyPr/>
          <a:lstStyle>
            <a:lvl1pPr defTabSz="521208">
              <a:defRPr sz="1368"/>
            </a:lvl1pPr>
          </a:lstStyle>
          <a:p>
            <a:pPr/>
            <a:r>
              <a:t>Откуда берется стресс?</a:t>
            </a:r>
          </a:p>
        </p:txBody>
      </p:sp>
      <p:pic>
        <p:nvPicPr>
          <p:cNvPr id="124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5059" y="1136432"/>
            <a:ext cx="4572001" cy="3861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Заголовок 1"/>
          <p:cNvSpPr txBox="1"/>
          <p:nvPr>
            <p:ph type="title"/>
          </p:nvPr>
        </p:nvSpPr>
        <p:spPr>
          <a:xfrm>
            <a:off x="1555037" y="144446"/>
            <a:ext cx="7216142" cy="369334"/>
          </a:xfrm>
          <a:prstGeom prst="rect">
            <a:avLst/>
          </a:prstGeom>
        </p:spPr>
        <p:txBody>
          <a:bodyPr/>
          <a:lstStyle>
            <a:lvl1pPr defTabSz="521208">
              <a:defRPr sz="1368"/>
            </a:lvl1pPr>
          </a:lstStyle>
          <a:p>
            <a:pPr/>
            <a:r>
              <a:t>Техника пустого инбокса</a:t>
            </a:r>
          </a:p>
        </p:txBody>
      </p:sp>
      <p:sp>
        <p:nvSpPr>
          <p:cNvPr id="1245" name="TextBox 2"/>
          <p:cNvSpPr txBox="1"/>
          <p:nvPr/>
        </p:nvSpPr>
        <p:spPr>
          <a:xfrm>
            <a:off x="2982873" y="976075"/>
            <a:ext cx="3240328" cy="110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0 входящих сообщений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Минимум открытых задач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Минимум открытых проектов</a:t>
            </a:r>
          </a:p>
          <a:p>
            <a:pPr/>
          </a:p>
          <a:p>
            <a:pPr>
              <a:defRPr b="1"/>
            </a:pPr>
            <a:r>
              <a:t>Иначе -- это лишает нас энергии</a:t>
            </a:r>
          </a:p>
        </p:txBody>
      </p:sp>
      <p:pic>
        <p:nvPicPr>
          <p:cNvPr id="124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5038" y="2340130"/>
            <a:ext cx="6096001" cy="2371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Заголовок 1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/>
          <a:lstStyle/>
          <a:p>
            <a:pPr defTabSz="521208">
              <a:defRPr sz="1368"/>
            </a:pPr>
            <a:r>
              <a:t>Задача </a:t>
            </a:r>
            <a:r>
              <a:t>vs </a:t>
            </a:r>
            <a:r>
              <a:t>цель</a:t>
            </a:r>
          </a:p>
        </p:txBody>
      </p:sp>
      <p:pic>
        <p:nvPicPr>
          <p:cNvPr id="1249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939" y="2453383"/>
            <a:ext cx="5160986" cy="2408947"/>
          </a:xfrm>
          <a:prstGeom prst="rect">
            <a:avLst/>
          </a:prstGeom>
          <a:ln w="12700">
            <a:miter lim="400000"/>
          </a:ln>
        </p:spPr>
      </p:pic>
      <p:sp>
        <p:nvSpPr>
          <p:cNvPr id="1250" name="TextBox 3"/>
          <p:cNvSpPr txBox="1"/>
          <p:nvPr/>
        </p:nvSpPr>
        <p:spPr>
          <a:xfrm>
            <a:off x="1472812" y="1012122"/>
            <a:ext cx="7112776" cy="1711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Что такое задача, и что такое цель?</a:t>
            </a:r>
          </a:p>
          <a:p>
            <a:pPr>
              <a:defRPr b="1"/>
            </a:pPr>
            <a:r>
              <a:t>Цель</a:t>
            </a:r>
            <a:r>
              <a:rPr b="0"/>
              <a:t> — это конечный желаемый результат. </a:t>
            </a:r>
            <a:endParaRPr b="0"/>
          </a:p>
          <a:p>
            <a:pPr/>
            <a:r>
              <a:t>Цель определяется в процессе планирования и регулируется функциями управления.</a:t>
            </a:r>
            <a:br/>
            <a:br/>
            <a:r>
              <a:rPr b="1"/>
              <a:t>Задача</a:t>
            </a:r>
            <a:r>
              <a:t> — проблемная ситуация с явно и заранее заданной целью.</a:t>
            </a:r>
          </a:p>
          <a:p>
            <a:pPr/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Заголовок 1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/>
          <a:lstStyle>
            <a:lvl1pPr defTabSz="521208">
              <a:defRPr sz="1368"/>
            </a:lvl1pPr>
          </a:lstStyle>
          <a:p>
            <a:pPr/>
            <a:r>
              <a:t>Как достичь результата:</a:t>
            </a:r>
          </a:p>
        </p:txBody>
      </p:sp>
      <p:grpSp>
        <p:nvGrpSpPr>
          <p:cNvPr id="1272" name="Схема 6"/>
          <p:cNvGrpSpPr/>
          <p:nvPr/>
        </p:nvGrpSpPr>
        <p:grpSpPr>
          <a:xfrm>
            <a:off x="980738" y="1097269"/>
            <a:ext cx="7194158" cy="654015"/>
            <a:chOff x="0" y="0"/>
            <a:chExt cx="7194157" cy="654014"/>
          </a:xfrm>
        </p:grpSpPr>
        <p:grpSp>
          <p:nvGrpSpPr>
            <p:cNvPr id="1255" name="Группа"/>
            <p:cNvGrpSpPr/>
            <p:nvPr/>
          </p:nvGrpSpPr>
          <p:grpSpPr>
            <a:xfrm>
              <a:off x="0" y="0"/>
              <a:ext cx="1090024" cy="654015"/>
              <a:chOff x="0" y="0"/>
              <a:chExt cx="1090023" cy="654014"/>
            </a:xfrm>
          </p:grpSpPr>
          <p:sp>
            <p:nvSpPr>
              <p:cNvPr id="1253" name="Сквиркл"/>
              <p:cNvSpPr/>
              <p:nvPr/>
            </p:nvSpPr>
            <p:spPr>
              <a:xfrm>
                <a:off x="0" y="0"/>
                <a:ext cx="1090024" cy="654015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4" name="Дать задачу по SMART"/>
              <p:cNvSpPr txBox="1"/>
              <p:nvPr/>
            </p:nvSpPr>
            <p:spPr>
              <a:xfrm>
                <a:off x="19154" y="114620"/>
                <a:ext cx="1051716" cy="424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pPr>
                <a:r>
                  <a:t>Дать задачу по </a:t>
                </a:r>
                <a:r>
                  <a:t>SMART</a:t>
                </a:r>
              </a:p>
            </p:txBody>
          </p:sp>
        </p:grpSp>
        <p:sp>
          <p:nvSpPr>
            <p:cNvPr id="1256" name="Стрелка"/>
            <p:cNvSpPr/>
            <p:nvPr/>
          </p:nvSpPr>
          <p:spPr>
            <a:xfrm>
              <a:off x="1199026" y="191844"/>
              <a:ext cx="231086" cy="2703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FB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ts val="500"/>
                </a:spcBef>
                <a:defRPr sz="10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59" name="Группа"/>
            <p:cNvGrpSpPr/>
            <p:nvPr/>
          </p:nvGrpSpPr>
          <p:grpSpPr>
            <a:xfrm>
              <a:off x="1526033" y="0"/>
              <a:ext cx="1090024" cy="654015"/>
              <a:chOff x="0" y="0"/>
              <a:chExt cx="1090023" cy="654014"/>
            </a:xfrm>
          </p:grpSpPr>
          <p:sp>
            <p:nvSpPr>
              <p:cNvPr id="1257" name="Сквиркл"/>
              <p:cNvSpPr/>
              <p:nvPr/>
            </p:nvSpPr>
            <p:spPr>
              <a:xfrm>
                <a:off x="0" y="0"/>
                <a:ext cx="1090024" cy="654015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8" name="Follow Up (Как дела?)"/>
              <p:cNvSpPr txBox="1"/>
              <p:nvPr/>
            </p:nvSpPr>
            <p:spPr>
              <a:xfrm>
                <a:off x="19155" y="114620"/>
                <a:ext cx="1051715" cy="424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pPr>
                <a:r>
                  <a:t>Follow Up (</a:t>
                </a:r>
                <a:r>
                  <a:t>Как дела?)</a:t>
                </a:r>
              </a:p>
            </p:txBody>
          </p:sp>
        </p:grpSp>
        <p:sp>
          <p:nvSpPr>
            <p:cNvPr id="1260" name="Стрелка"/>
            <p:cNvSpPr/>
            <p:nvPr/>
          </p:nvSpPr>
          <p:spPr>
            <a:xfrm>
              <a:off x="2725060" y="191844"/>
              <a:ext cx="231086" cy="2703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FB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ts val="500"/>
                </a:spcBef>
                <a:defRPr sz="10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3" name="Группа"/>
            <p:cNvGrpSpPr/>
            <p:nvPr/>
          </p:nvGrpSpPr>
          <p:grpSpPr>
            <a:xfrm>
              <a:off x="3052066" y="0"/>
              <a:ext cx="1090025" cy="654015"/>
              <a:chOff x="0" y="0"/>
              <a:chExt cx="1090023" cy="654014"/>
            </a:xfrm>
          </p:grpSpPr>
          <p:sp>
            <p:nvSpPr>
              <p:cNvPr id="1261" name="Сквиркл"/>
              <p:cNvSpPr/>
              <p:nvPr/>
            </p:nvSpPr>
            <p:spPr>
              <a:xfrm>
                <a:off x="0" y="0"/>
                <a:ext cx="1090024" cy="654015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2" name="Дать обратную связь"/>
              <p:cNvSpPr txBox="1"/>
              <p:nvPr/>
            </p:nvSpPr>
            <p:spPr>
              <a:xfrm>
                <a:off x="19155" y="34361"/>
                <a:ext cx="1051715" cy="585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Дать обратную связь</a:t>
                </a:r>
              </a:p>
            </p:txBody>
          </p:sp>
        </p:grpSp>
        <p:sp>
          <p:nvSpPr>
            <p:cNvPr id="1264" name="Стрелка"/>
            <p:cNvSpPr/>
            <p:nvPr/>
          </p:nvSpPr>
          <p:spPr>
            <a:xfrm>
              <a:off x="4251092" y="191844"/>
              <a:ext cx="231086" cy="2703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FB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ts val="500"/>
                </a:spcBef>
                <a:defRPr sz="10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7" name="Группа"/>
            <p:cNvGrpSpPr/>
            <p:nvPr/>
          </p:nvGrpSpPr>
          <p:grpSpPr>
            <a:xfrm>
              <a:off x="4578100" y="0"/>
              <a:ext cx="1090025" cy="654015"/>
              <a:chOff x="0" y="0"/>
              <a:chExt cx="1090023" cy="654014"/>
            </a:xfrm>
          </p:grpSpPr>
          <p:sp>
            <p:nvSpPr>
              <p:cNvPr id="1265" name="Сквиркл"/>
              <p:cNvSpPr/>
              <p:nvPr/>
            </p:nvSpPr>
            <p:spPr>
              <a:xfrm>
                <a:off x="0" y="0"/>
                <a:ext cx="1090024" cy="654015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6" name="Проверить выполнение задачи"/>
              <p:cNvSpPr txBox="1"/>
              <p:nvPr/>
            </p:nvSpPr>
            <p:spPr>
              <a:xfrm>
                <a:off x="19155" y="34361"/>
                <a:ext cx="1051715" cy="585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Проверить выполнение задачи</a:t>
                </a:r>
              </a:p>
            </p:txBody>
          </p:sp>
        </p:grpSp>
        <p:sp>
          <p:nvSpPr>
            <p:cNvPr id="1268" name="Стрелка"/>
            <p:cNvSpPr/>
            <p:nvPr/>
          </p:nvSpPr>
          <p:spPr>
            <a:xfrm>
              <a:off x="5777126" y="191844"/>
              <a:ext cx="231086" cy="2703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FB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ts val="500"/>
                </a:spcBef>
                <a:defRPr sz="10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1" name="Группа"/>
            <p:cNvGrpSpPr/>
            <p:nvPr/>
          </p:nvGrpSpPr>
          <p:grpSpPr>
            <a:xfrm>
              <a:off x="6104133" y="0"/>
              <a:ext cx="1090025" cy="654015"/>
              <a:chOff x="0" y="0"/>
              <a:chExt cx="1090023" cy="654014"/>
            </a:xfrm>
          </p:grpSpPr>
          <p:sp>
            <p:nvSpPr>
              <p:cNvPr id="1269" name="Сквиркл"/>
              <p:cNvSpPr/>
              <p:nvPr/>
            </p:nvSpPr>
            <p:spPr>
              <a:xfrm>
                <a:off x="0" y="0"/>
                <a:ext cx="1090024" cy="654015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0" name="Дать обратную связь"/>
              <p:cNvSpPr txBox="1"/>
              <p:nvPr/>
            </p:nvSpPr>
            <p:spPr>
              <a:xfrm>
                <a:off x="19155" y="34361"/>
                <a:ext cx="1051715" cy="585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Дать обратную связь</a:t>
                </a:r>
              </a:p>
            </p:txBody>
          </p:sp>
        </p:grpSp>
      </p:grpSp>
      <p:pic>
        <p:nvPicPr>
          <p:cNvPr id="1273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149" y="2240759"/>
            <a:ext cx="6624165" cy="2519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Заголовок 1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/>
          <a:lstStyle>
            <a:lvl1pPr defTabSz="521208">
              <a:defRPr sz="1368"/>
            </a:lvl1pPr>
          </a:lstStyle>
          <a:p>
            <a:pPr/>
            <a:r>
              <a:t>Тайм-менеджмент, и с чем его едят</a:t>
            </a:r>
          </a:p>
        </p:txBody>
      </p:sp>
      <p:pic>
        <p:nvPicPr>
          <p:cNvPr id="1095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9978" y="1549593"/>
            <a:ext cx="5032416" cy="3356582"/>
          </a:xfrm>
          <a:prstGeom prst="rect">
            <a:avLst/>
          </a:prstGeom>
          <a:ln w="12700">
            <a:miter lim="400000"/>
          </a:ln>
        </p:spPr>
      </p:pic>
      <p:sp>
        <p:nvSpPr>
          <p:cNvPr id="1096" name="TextBox 4"/>
          <p:cNvSpPr txBox="1"/>
          <p:nvPr/>
        </p:nvSpPr>
        <p:spPr>
          <a:xfrm>
            <a:off x="858558" y="1277366"/>
            <a:ext cx="3971709" cy="110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Время является самым невосполнимым и ценным ресурсом, </a:t>
            </a:r>
            <a:r>
              <a:rPr b="0"/>
              <a:t>поэтому использовать его необходимо очень рационально. Важно работать над умением планировать свое рабочее время.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870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Запомни </a:t>
            </a:r>
          </a:p>
        </p:txBody>
      </p:sp>
      <p:pic>
        <p:nvPicPr>
          <p:cNvPr id="1099" name="Shape 871" descr="Shape 8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0610" y="764311"/>
            <a:ext cx="4219082" cy="4191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856"/>
          <p:cNvSpPr txBox="1"/>
          <p:nvPr>
            <p:ph type="title"/>
          </p:nvPr>
        </p:nvSpPr>
        <p:spPr>
          <a:xfrm>
            <a:off x="1577340" y="278260"/>
            <a:ext cx="7216200" cy="369302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Метод №3 Матрица Эйзенхауэра</a:t>
            </a:r>
          </a:p>
        </p:txBody>
      </p:sp>
      <p:pic>
        <p:nvPicPr>
          <p:cNvPr id="1102" name="Shape 857" descr="Shape 8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5959" y="831927"/>
            <a:ext cx="3865391" cy="40081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5" name="Shape 858"/>
          <p:cNvGrpSpPr/>
          <p:nvPr/>
        </p:nvGrpSpPr>
        <p:grpSpPr>
          <a:xfrm>
            <a:off x="189438" y="756245"/>
            <a:ext cx="4572001" cy="646201"/>
            <a:chOff x="0" y="0"/>
            <a:chExt cx="4572000" cy="646199"/>
          </a:xfrm>
        </p:grpSpPr>
        <p:sp>
          <p:nvSpPr>
            <p:cNvPr id="1103" name="Прямоугольник"/>
            <p:cNvSpPr/>
            <p:nvPr/>
          </p:nvSpPr>
          <p:spPr>
            <a:xfrm>
              <a:off x="0" y="0"/>
              <a:ext cx="4572000" cy="646200"/>
            </a:xfrm>
            <a:prstGeom prst="rect">
              <a:avLst/>
            </a:prstGeom>
            <a:solidFill>
              <a:srgbClr val="E3EC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4" name="1.Первостепенные задачи — это дела срочные и важные"/>
            <p:cNvSpPr txBox="1"/>
            <p:nvPr/>
          </p:nvSpPr>
          <p:spPr>
            <a:xfrm>
              <a:off x="0" y="0"/>
              <a:ext cx="4572000" cy="617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1.Первостепенные задачи — это дела срочные и важные</a:t>
              </a:r>
            </a:p>
          </p:txBody>
        </p:sp>
      </p:grpSp>
      <p:grpSp>
        <p:nvGrpSpPr>
          <p:cNvPr id="1108" name="Shape 859"/>
          <p:cNvGrpSpPr/>
          <p:nvPr/>
        </p:nvGrpSpPr>
        <p:grpSpPr>
          <a:xfrm>
            <a:off x="189438" y="1460677"/>
            <a:ext cx="4572001" cy="1477202"/>
            <a:chOff x="0" y="0"/>
            <a:chExt cx="4572000" cy="1477200"/>
          </a:xfrm>
        </p:grpSpPr>
        <p:sp>
          <p:nvSpPr>
            <p:cNvPr id="1106" name="Прямоугольник"/>
            <p:cNvSpPr/>
            <p:nvPr/>
          </p:nvSpPr>
          <p:spPr>
            <a:xfrm>
              <a:off x="0" y="-1"/>
              <a:ext cx="4572000" cy="1477202"/>
            </a:xfrm>
            <a:prstGeom prst="rect">
              <a:avLst/>
            </a:prstGeom>
            <a:solidFill>
              <a:srgbClr val="E3EC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107" name="2.Такие задачи можно отложить, однако они могут оказать сильное влияние в долгосрочной перспективе. Дела имеют привычку становиться срочными и важными."/>
            <p:cNvSpPr txBox="1"/>
            <p:nvPr/>
          </p:nvSpPr>
          <p:spPr>
            <a:xfrm>
              <a:off x="0" y="-1"/>
              <a:ext cx="4572000" cy="1417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2.Такие задачи можно отложить, однако они могут оказать сильное влияние в долгосрочной перспективе. Дела имеют привычку становиться срочными и важными.</a:t>
              </a:r>
            </a:p>
          </p:txBody>
        </p:sp>
      </p:grpSp>
      <p:grpSp>
        <p:nvGrpSpPr>
          <p:cNvPr id="1111" name="Shape 860"/>
          <p:cNvGrpSpPr/>
          <p:nvPr/>
        </p:nvGrpSpPr>
        <p:grpSpPr>
          <a:xfrm>
            <a:off x="189438" y="2996109"/>
            <a:ext cx="4572001" cy="923401"/>
            <a:chOff x="0" y="0"/>
            <a:chExt cx="4572000" cy="923399"/>
          </a:xfrm>
        </p:grpSpPr>
        <p:sp>
          <p:nvSpPr>
            <p:cNvPr id="1109" name="Прямоугольник"/>
            <p:cNvSpPr/>
            <p:nvPr/>
          </p:nvSpPr>
          <p:spPr>
            <a:xfrm>
              <a:off x="0" y="0"/>
              <a:ext cx="4572000" cy="923400"/>
            </a:xfrm>
            <a:prstGeom prst="rect">
              <a:avLst/>
            </a:prstGeom>
            <a:solidFill>
              <a:srgbClr val="E3EC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110" name="3. Задачи мало сказываются на Вашем успехе. Такие дела отнимают большую часть Вашего времени."/>
            <p:cNvSpPr txBox="1"/>
            <p:nvPr/>
          </p:nvSpPr>
          <p:spPr>
            <a:xfrm>
              <a:off x="0" y="0"/>
              <a:ext cx="4572000" cy="8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3. Задачи мало сказываются на Вашем успехе. Такие дела отнимают большую часть Вашего времени.</a:t>
              </a:r>
            </a:p>
          </p:txBody>
        </p:sp>
      </p:grpSp>
      <p:grpSp>
        <p:nvGrpSpPr>
          <p:cNvPr id="1114" name="Shape 861"/>
          <p:cNvGrpSpPr/>
          <p:nvPr/>
        </p:nvGrpSpPr>
        <p:grpSpPr>
          <a:xfrm>
            <a:off x="189438" y="3977740"/>
            <a:ext cx="4572001" cy="923401"/>
            <a:chOff x="0" y="0"/>
            <a:chExt cx="4572000" cy="923399"/>
          </a:xfrm>
        </p:grpSpPr>
        <p:sp>
          <p:nvSpPr>
            <p:cNvPr id="1112" name="Прямоугольник"/>
            <p:cNvSpPr/>
            <p:nvPr/>
          </p:nvSpPr>
          <p:spPr>
            <a:xfrm>
              <a:off x="0" y="0"/>
              <a:ext cx="4572000" cy="923400"/>
            </a:xfrm>
            <a:prstGeom prst="rect">
              <a:avLst/>
            </a:prstGeom>
            <a:solidFill>
              <a:srgbClr val="E3EC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3" name="4. Не имеют никакого значения в принципе и не несут никаких последствий при их невыполнении."/>
            <p:cNvSpPr txBox="1"/>
            <p:nvPr/>
          </p:nvSpPr>
          <p:spPr>
            <a:xfrm>
              <a:off x="0" y="0"/>
              <a:ext cx="4572000" cy="8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4. Не имеют никакого значения в принципе и не несут никаких последствий при их невыполнении.</a:t>
              </a:r>
            </a:p>
          </p:txBody>
        </p:sp>
      </p:grpSp>
      <p:sp>
        <p:nvSpPr>
          <p:cNvPr id="1115" name="Shape 862"/>
          <p:cNvSpPr/>
          <p:nvPr/>
        </p:nvSpPr>
        <p:spPr>
          <a:xfrm>
            <a:off x="189438" y="1432745"/>
            <a:ext cx="4572001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6" name="Shape 863"/>
          <p:cNvSpPr/>
          <p:nvPr/>
        </p:nvSpPr>
        <p:spPr>
          <a:xfrm>
            <a:off x="189438" y="2966271"/>
            <a:ext cx="4572001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7" name="Shape 864"/>
          <p:cNvSpPr/>
          <p:nvPr/>
        </p:nvSpPr>
        <p:spPr>
          <a:xfrm>
            <a:off x="189438" y="3947345"/>
            <a:ext cx="4572001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2323;p60"/>
          <p:cNvSpPr/>
          <p:nvPr/>
        </p:nvSpPr>
        <p:spPr>
          <a:xfrm>
            <a:off x="61108" y="2212614"/>
            <a:ext cx="129924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0" name="Google Shape;2324;p60"/>
          <p:cNvSpPr/>
          <p:nvPr/>
        </p:nvSpPr>
        <p:spPr>
          <a:xfrm>
            <a:off x="61108" y="2496639"/>
            <a:ext cx="129901" cy="1299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1" name="Google Shape;2325;p60"/>
          <p:cNvSpPr/>
          <p:nvPr/>
        </p:nvSpPr>
        <p:spPr>
          <a:xfrm>
            <a:off x="111190" y="283018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2" name="Google Shape;2326;p60"/>
          <p:cNvSpPr/>
          <p:nvPr/>
        </p:nvSpPr>
        <p:spPr>
          <a:xfrm>
            <a:off x="111190" y="2752393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3" name="Google Shape;2327;p60"/>
          <p:cNvSpPr/>
          <p:nvPr/>
        </p:nvSpPr>
        <p:spPr>
          <a:xfrm>
            <a:off x="111190" y="2418844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4" name="Google Shape;2328;p60"/>
          <p:cNvSpPr/>
          <p:nvPr/>
        </p:nvSpPr>
        <p:spPr>
          <a:xfrm>
            <a:off x="111190" y="2674597"/>
            <a:ext cx="29760" cy="2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5" name="Google Shape;2329;p60"/>
          <p:cNvSpPr/>
          <p:nvPr/>
        </p:nvSpPr>
        <p:spPr>
          <a:xfrm>
            <a:off x="111190" y="234104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6" name="Google Shape;2330;p60"/>
          <p:cNvSpPr/>
          <p:nvPr/>
        </p:nvSpPr>
        <p:spPr>
          <a:xfrm>
            <a:off x="111190" y="2263255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7" name="Google Shape;2331;p60"/>
          <p:cNvSpPr/>
          <p:nvPr/>
        </p:nvSpPr>
        <p:spPr>
          <a:xfrm>
            <a:off x="8952965" y="2212614"/>
            <a:ext cx="129925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8" name="Google Shape;2332;p60"/>
          <p:cNvSpPr/>
          <p:nvPr/>
        </p:nvSpPr>
        <p:spPr>
          <a:xfrm>
            <a:off x="8952965" y="2496639"/>
            <a:ext cx="129901" cy="1299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9" name="Google Shape;2333;p60"/>
          <p:cNvSpPr/>
          <p:nvPr/>
        </p:nvSpPr>
        <p:spPr>
          <a:xfrm>
            <a:off x="9003048" y="283018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0" name="Google Shape;2334;p60"/>
          <p:cNvSpPr/>
          <p:nvPr/>
        </p:nvSpPr>
        <p:spPr>
          <a:xfrm>
            <a:off x="9003048" y="2752393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1" name="Google Shape;2335;p60"/>
          <p:cNvSpPr/>
          <p:nvPr/>
        </p:nvSpPr>
        <p:spPr>
          <a:xfrm>
            <a:off x="9003048" y="2418844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2" name="Google Shape;2336;p60"/>
          <p:cNvSpPr/>
          <p:nvPr/>
        </p:nvSpPr>
        <p:spPr>
          <a:xfrm>
            <a:off x="9003048" y="2674597"/>
            <a:ext cx="29760" cy="2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3" name="Google Shape;2337;p60"/>
          <p:cNvSpPr/>
          <p:nvPr/>
        </p:nvSpPr>
        <p:spPr>
          <a:xfrm>
            <a:off x="9003048" y="234104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4" name="Google Shape;2338;p60"/>
          <p:cNvSpPr/>
          <p:nvPr/>
        </p:nvSpPr>
        <p:spPr>
          <a:xfrm>
            <a:off x="9003048" y="2263255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5" name="Google Shape;2339;p60"/>
          <p:cNvSpPr/>
          <p:nvPr/>
        </p:nvSpPr>
        <p:spPr>
          <a:xfrm>
            <a:off x="4221560" y="66124"/>
            <a:ext cx="697974" cy="129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6" name="Google Shape;2340;p60"/>
          <p:cNvSpPr/>
          <p:nvPr/>
        </p:nvSpPr>
        <p:spPr>
          <a:xfrm>
            <a:off x="4505585" y="66126"/>
            <a:ext cx="129901" cy="1299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7" name="Google Shape;2341;p60"/>
          <p:cNvSpPr/>
          <p:nvPr/>
        </p:nvSpPr>
        <p:spPr>
          <a:xfrm>
            <a:off x="4272200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8" name="Google Shape;2342;p60"/>
          <p:cNvSpPr/>
          <p:nvPr/>
        </p:nvSpPr>
        <p:spPr>
          <a:xfrm>
            <a:off x="4349996" y="116207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9" name="Google Shape;2343;p60"/>
          <p:cNvSpPr/>
          <p:nvPr/>
        </p:nvSpPr>
        <p:spPr>
          <a:xfrm>
            <a:off x="4683545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0" name="Google Shape;2344;p60"/>
          <p:cNvSpPr/>
          <p:nvPr/>
        </p:nvSpPr>
        <p:spPr>
          <a:xfrm>
            <a:off x="4427790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1" name="Google Shape;2345;p60"/>
          <p:cNvSpPr/>
          <p:nvPr/>
        </p:nvSpPr>
        <p:spPr>
          <a:xfrm>
            <a:off x="4761339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2" name="Google Shape;2346;p60"/>
          <p:cNvSpPr/>
          <p:nvPr/>
        </p:nvSpPr>
        <p:spPr>
          <a:xfrm>
            <a:off x="4839134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3" name="Google Shape;2347;p60"/>
          <p:cNvSpPr/>
          <p:nvPr/>
        </p:nvSpPr>
        <p:spPr>
          <a:xfrm>
            <a:off x="4221560" y="4947449"/>
            <a:ext cx="697973" cy="129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4" name="Google Shape;2348;p60"/>
          <p:cNvSpPr/>
          <p:nvPr/>
        </p:nvSpPr>
        <p:spPr>
          <a:xfrm>
            <a:off x="4505585" y="4947449"/>
            <a:ext cx="129901" cy="1299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5" name="Google Shape;2349;p60"/>
          <p:cNvSpPr/>
          <p:nvPr/>
        </p:nvSpPr>
        <p:spPr>
          <a:xfrm>
            <a:off x="427220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6" name="Google Shape;2350;p60"/>
          <p:cNvSpPr/>
          <p:nvPr/>
        </p:nvSpPr>
        <p:spPr>
          <a:xfrm>
            <a:off x="4349996" y="4997532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7" name="Google Shape;2351;p60"/>
          <p:cNvSpPr/>
          <p:nvPr/>
        </p:nvSpPr>
        <p:spPr>
          <a:xfrm>
            <a:off x="4683545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8" name="Google Shape;2352;p60"/>
          <p:cNvSpPr/>
          <p:nvPr/>
        </p:nvSpPr>
        <p:spPr>
          <a:xfrm>
            <a:off x="442779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9" name="Google Shape;2353;p60"/>
          <p:cNvSpPr/>
          <p:nvPr/>
        </p:nvSpPr>
        <p:spPr>
          <a:xfrm>
            <a:off x="4761339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0" name="Google Shape;2354;p60"/>
          <p:cNvSpPr/>
          <p:nvPr/>
        </p:nvSpPr>
        <p:spPr>
          <a:xfrm>
            <a:off x="4839134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1" name="Google Shape;2355;p60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52" name="Google Shape;2357;p60"/>
          <p:cNvSpPr txBox="1"/>
          <p:nvPr>
            <p:ph type="title"/>
          </p:nvPr>
        </p:nvSpPr>
        <p:spPr>
          <a:xfrm>
            <a:off x="1564650" y="257125"/>
            <a:ext cx="7159202" cy="382201"/>
          </a:xfrm>
          <a:prstGeom prst="rect">
            <a:avLst/>
          </a:prstGeom>
        </p:spPr>
        <p:txBody>
          <a:bodyPr/>
          <a:lstStyle>
            <a:lvl1pPr indent="12700"/>
          </a:lstStyle>
          <a:p>
            <a:pPr/>
            <a:r>
              <a:t>Рабочий день менеджера смены</a:t>
            </a:r>
          </a:p>
        </p:txBody>
      </p:sp>
      <p:sp>
        <p:nvSpPr>
          <p:cNvPr id="1153" name="Google Shape;2358;p60"/>
          <p:cNvSpPr txBox="1"/>
          <p:nvPr/>
        </p:nvSpPr>
        <p:spPr>
          <a:xfrm>
            <a:off x="1409824" y="1649651"/>
            <a:ext cx="6324601" cy="151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Четкий распорядок дня и прописанные стандарты выполнения задач — единственный способ работать эффективно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2363;p61"/>
          <p:cNvSpPr/>
          <p:nvPr/>
        </p:nvSpPr>
        <p:spPr>
          <a:xfrm>
            <a:off x="61108" y="2212614"/>
            <a:ext cx="129924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6" name="Google Shape;2364;p61"/>
          <p:cNvSpPr/>
          <p:nvPr/>
        </p:nvSpPr>
        <p:spPr>
          <a:xfrm>
            <a:off x="61108" y="2496639"/>
            <a:ext cx="129901" cy="1299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7" name="Google Shape;2365;p61"/>
          <p:cNvSpPr/>
          <p:nvPr/>
        </p:nvSpPr>
        <p:spPr>
          <a:xfrm>
            <a:off x="111190" y="283018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8" name="Google Shape;2366;p61"/>
          <p:cNvSpPr/>
          <p:nvPr/>
        </p:nvSpPr>
        <p:spPr>
          <a:xfrm>
            <a:off x="111190" y="2752393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9" name="Google Shape;2367;p61"/>
          <p:cNvSpPr/>
          <p:nvPr/>
        </p:nvSpPr>
        <p:spPr>
          <a:xfrm>
            <a:off x="111190" y="2418844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0" name="Google Shape;2368;p61"/>
          <p:cNvSpPr/>
          <p:nvPr/>
        </p:nvSpPr>
        <p:spPr>
          <a:xfrm>
            <a:off x="111190" y="2674597"/>
            <a:ext cx="29760" cy="2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1" name="Google Shape;2369;p61"/>
          <p:cNvSpPr/>
          <p:nvPr/>
        </p:nvSpPr>
        <p:spPr>
          <a:xfrm>
            <a:off x="111190" y="234104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2" name="Google Shape;2370;p61"/>
          <p:cNvSpPr/>
          <p:nvPr/>
        </p:nvSpPr>
        <p:spPr>
          <a:xfrm>
            <a:off x="111190" y="2263255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3" name="Google Shape;2371;p61"/>
          <p:cNvSpPr/>
          <p:nvPr/>
        </p:nvSpPr>
        <p:spPr>
          <a:xfrm>
            <a:off x="8952965" y="2212614"/>
            <a:ext cx="129925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4" name="Google Shape;2372;p61"/>
          <p:cNvSpPr/>
          <p:nvPr/>
        </p:nvSpPr>
        <p:spPr>
          <a:xfrm>
            <a:off x="8952965" y="2496639"/>
            <a:ext cx="129901" cy="1299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5" name="Google Shape;2373;p61"/>
          <p:cNvSpPr/>
          <p:nvPr/>
        </p:nvSpPr>
        <p:spPr>
          <a:xfrm>
            <a:off x="9003048" y="283018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6" name="Google Shape;2374;p61"/>
          <p:cNvSpPr/>
          <p:nvPr/>
        </p:nvSpPr>
        <p:spPr>
          <a:xfrm>
            <a:off x="9003048" y="2752393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7" name="Google Shape;2375;p61"/>
          <p:cNvSpPr/>
          <p:nvPr/>
        </p:nvSpPr>
        <p:spPr>
          <a:xfrm>
            <a:off x="9003048" y="2418844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8" name="Google Shape;2376;p61"/>
          <p:cNvSpPr/>
          <p:nvPr/>
        </p:nvSpPr>
        <p:spPr>
          <a:xfrm>
            <a:off x="9003048" y="2674597"/>
            <a:ext cx="29760" cy="2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9" name="Google Shape;2377;p61"/>
          <p:cNvSpPr/>
          <p:nvPr/>
        </p:nvSpPr>
        <p:spPr>
          <a:xfrm>
            <a:off x="9003048" y="234104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0" name="Google Shape;2378;p61"/>
          <p:cNvSpPr/>
          <p:nvPr/>
        </p:nvSpPr>
        <p:spPr>
          <a:xfrm>
            <a:off x="9003048" y="2263255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1" name="Google Shape;2379;p61"/>
          <p:cNvSpPr/>
          <p:nvPr/>
        </p:nvSpPr>
        <p:spPr>
          <a:xfrm>
            <a:off x="4221560" y="66124"/>
            <a:ext cx="697974" cy="129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2" name="Google Shape;2380;p61"/>
          <p:cNvSpPr/>
          <p:nvPr/>
        </p:nvSpPr>
        <p:spPr>
          <a:xfrm>
            <a:off x="4505585" y="66126"/>
            <a:ext cx="129901" cy="1299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3" name="Google Shape;2381;p61"/>
          <p:cNvSpPr/>
          <p:nvPr/>
        </p:nvSpPr>
        <p:spPr>
          <a:xfrm>
            <a:off x="4272200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4" name="Google Shape;2382;p61"/>
          <p:cNvSpPr/>
          <p:nvPr/>
        </p:nvSpPr>
        <p:spPr>
          <a:xfrm>
            <a:off x="4349996" y="116207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5" name="Google Shape;2383;p61"/>
          <p:cNvSpPr/>
          <p:nvPr/>
        </p:nvSpPr>
        <p:spPr>
          <a:xfrm>
            <a:off x="4683545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6" name="Google Shape;2384;p61"/>
          <p:cNvSpPr/>
          <p:nvPr/>
        </p:nvSpPr>
        <p:spPr>
          <a:xfrm>
            <a:off x="4427790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7" name="Google Shape;2385;p61"/>
          <p:cNvSpPr/>
          <p:nvPr/>
        </p:nvSpPr>
        <p:spPr>
          <a:xfrm>
            <a:off x="4761339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8" name="Google Shape;2386;p61"/>
          <p:cNvSpPr/>
          <p:nvPr/>
        </p:nvSpPr>
        <p:spPr>
          <a:xfrm>
            <a:off x="4839134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9" name="Google Shape;2387;p61"/>
          <p:cNvSpPr/>
          <p:nvPr/>
        </p:nvSpPr>
        <p:spPr>
          <a:xfrm>
            <a:off x="4221560" y="4947449"/>
            <a:ext cx="697973" cy="129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0" name="Google Shape;2388;p61"/>
          <p:cNvSpPr/>
          <p:nvPr/>
        </p:nvSpPr>
        <p:spPr>
          <a:xfrm>
            <a:off x="4505585" y="4947449"/>
            <a:ext cx="129901" cy="1299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1" name="Google Shape;2389;p61"/>
          <p:cNvSpPr/>
          <p:nvPr/>
        </p:nvSpPr>
        <p:spPr>
          <a:xfrm>
            <a:off x="427220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2" name="Google Shape;2390;p61"/>
          <p:cNvSpPr/>
          <p:nvPr/>
        </p:nvSpPr>
        <p:spPr>
          <a:xfrm>
            <a:off x="4349996" y="4997532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3" name="Google Shape;2391;p61"/>
          <p:cNvSpPr/>
          <p:nvPr/>
        </p:nvSpPr>
        <p:spPr>
          <a:xfrm>
            <a:off x="4683545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4" name="Google Shape;2392;p61"/>
          <p:cNvSpPr/>
          <p:nvPr/>
        </p:nvSpPr>
        <p:spPr>
          <a:xfrm>
            <a:off x="442779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5" name="Google Shape;2393;p61"/>
          <p:cNvSpPr/>
          <p:nvPr/>
        </p:nvSpPr>
        <p:spPr>
          <a:xfrm>
            <a:off x="4761339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6" name="Google Shape;2394;p61"/>
          <p:cNvSpPr/>
          <p:nvPr/>
        </p:nvSpPr>
        <p:spPr>
          <a:xfrm>
            <a:off x="4839134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7" name="Google Shape;2395;p61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88" name="Google Shape;2397;p61"/>
          <p:cNvSpPr txBox="1"/>
          <p:nvPr>
            <p:ph type="title"/>
          </p:nvPr>
        </p:nvSpPr>
        <p:spPr>
          <a:xfrm>
            <a:off x="1564650" y="257125"/>
            <a:ext cx="7159202" cy="382201"/>
          </a:xfrm>
          <a:prstGeom prst="rect">
            <a:avLst/>
          </a:prstGeom>
        </p:spPr>
        <p:txBody>
          <a:bodyPr/>
          <a:lstStyle>
            <a:lvl1pPr indent="12700"/>
          </a:lstStyle>
          <a:p>
            <a:pPr/>
            <a:r>
              <a:t>Рабочий день менеджера смены</a:t>
            </a:r>
          </a:p>
        </p:txBody>
      </p:sp>
      <p:sp>
        <p:nvSpPr>
          <p:cNvPr id="1189" name="Google Shape;2398;p61"/>
          <p:cNvSpPr txBox="1"/>
          <p:nvPr/>
        </p:nvSpPr>
        <p:spPr>
          <a:xfrm>
            <a:off x="1381224" y="1316025"/>
            <a:ext cx="6324601" cy="192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342900">
              <a:buClr>
                <a:srgbClr val="000000"/>
              </a:buClr>
              <a:buSzPts val="1400"/>
              <a:buAutoNum type="arabicPeriod" startAt="1"/>
              <a:defRPr b="1"/>
            </a:pPr>
            <a:r>
              <a:t>Распределяем активности в неделе.</a:t>
            </a:r>
          </a:p>
          <a:p>
            <a:pPr>
              <a:defRPr b="1"/>
            </a:pPr>
          </a:p>
          <a:p>
            <a:pPr marL="457200" indent="-342900">
              <a:buClr>
                <a:srgbClr val="000000"/>
              </a:buClr>
              <a:buSzPts val="1400"/>
              <a:buFont typeface="Trebuchet MS"/>
              <a:buChar char="●"/>
            </a:pPr>
            <a:r>
              <a:t>Еженедельный отчет для управляющего - пнд.</a:t>
            </a:r>
          </a:p>
          <a:p>
            <a:pPr marL="457200" indent="-342900">
              <a:buClr>
                <a:srgbClr val="000000"/>
              </a:buClr>
              <a:buSzPts val="1400"/>
              <a:buFont typeface="Trebuchet MS"/>
              <a:buChar char="●"/>
            </a:pPr>
            <a:r>
              <a:t>Беседы по развитию с сотрудниками - вт.</a:t>
            </a:r>
          </a:p>
          <a:p>
            <a:pPr marL="457200" indent="-342900">
              <a:buClr>
                <a:srgbClr val="000000"/>
              </a:buClr>
              <a:buSzPts val="1400"/>
              <a:buFont typeface="Trebuchet MS"/>
              <a:buChar char="●"/>
            </a:pPr>
            <a:r>
              <a:t>Беседы со стажерами - ср. </a:t>
            </a:r>
          </a:p>
          <a:p>
            <a:pPr marL="457200" indent="-342900">
              <a:buClr>
                <a:srgbClr val="000000"/>
              </a:buClr>
              <a:buSzPts val="1400"/>
              <a:buFont typeface="Trebuchet MS"/>
              <a:buChar char="●"/>
            </a:pPr>
            <a:r>
              <a:t>Заказ продуктов -пн., пт</a:t>
            </a:r>
          </a:p>
          <a:p>
            <a:pPr marL="457200" indent="-342900">
              <a:buClr>
                <a:srgbClr val="000000"/>
              </a:buClr>
              <a:buSzPts val="1400"/>
              <a:buFont typeface="Trebuchet MS"/>
              <a:buChar char="●"/>
            </a:pPr>
            <a:r>
              <a:t>Составление расписания - чт</a:t>
            </a:r>
          </a:p>
          <a:p>
            <a:pPr marL="457200" indent="-342900">
              <a:buClr>
                <a:srgbClr val="000000"/>
              </a:buClr>
              <a:buSzPts val="1400"/>
              <a:buFont typeface="Trebuchet MS"/>
              <a:buChar char="●"/>
            </a:pPr>
            <a:r>
              <a:t>Генеральная уборка - пнд.</a:t>
            </a:r>
          </a:p>
        </p:txBody>
      </p:sp>
      <p:pic>
        <p:nvPicPr>
          <p:cNvPr id="1190" name="Рисунок 1" descr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06281" y="2212614"/>
            <a:ext cx="3589487" cy="2695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2403;p62"/>
          <p:cNvSpPr/>
          <p:nvPr/>
        </p:nvSpPr>
        <p:spPr>
          <a:xfrm>
            <a:off x="61108" y="2212614"/>
            <a:ext cx="129924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3" name="Google Shape;2404;p62"/>
          <p:cNvSpPr/>
          <p:nvPr/>
        </p:nvSpPr>
        <p:spPr>
          <a:xfrm>
            <a:off x="61108" y="2496639"/>
            <a:ext cx="129901" cy="1299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4" name="Google Shape;2405;p62"/>
          <p:cNvSpPr/>
          <p:nvPr/>
        </p:nvSpPr>
        <p:spPr>
          <a:xfrm>
            <a:off x="111190" y="283018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5" name="Google Shape;2406;p62"/>
          <p:cNvSpPr/>
          <p:nvPr/>
        </p:nvSpPr>
        <p:spPr>
          <a:xfrm>
            <a:off x="111190" y="2752393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6" name="Google Shape;2407;p62"/>
          <p:cNvSpPr/>
          <p:nvPr/>
        </p:nvSpPr>
        <p:spPr>
          <a:xfrm>
            <a:off x="111190" y="2418844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7" name="Google Shape;2408;p62"/>
          <p:cNvSpPr/>
          <p:nvPr/>
        </p:nvSpPr>
        <p:spPr>
          <a:xfrm>
            <a:off x="111190" y="2674597"/>
            <a:ext cx="29760" cy="2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8" name="Google Shape;2409;p62"/>
          <p:cNvSpPr/>
          <p:nvPr/>
        </p:nvSpPr>
        <p:spPr>
          <a:xfrm>
            <a:off x="111190" y="234104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9" name="Google Shape;2410;p62"/>
          <p:cNvSpPr/>
          <p:nvPr/>
        </p:nvSpPr>
        <p:spPr>
          <a:xfrm>
            <a:off x="111190" y="2263255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0" name="Google Shape;2411;p62"/>
          <p:cNvSpPr/>
          <p:nvPr/>
        </p:nvSpPr>
        <p:spPr>
          <a:xfrm>
            <a:off x="8952965" y="2212614"/>
            <a:ext cx="129925" cy="6979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1" name="Google Shape;2412;p62"/>
          <p:cNvSpPr/>
          <p:nvPr/>
        </p:nvSpPr>
        <p:spPr>
          <a:xfrm>
            <a:off x="8952965" y="2496639"/>
            <a:ext cx="129901" cy="1299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2" name="Google Shape;2413;p62"/>
          <p:cNvSpPr/>
          <p:nvPr/>
        </p:nvSpPr>
        <p:spPr>
          <a:xfrm>
            <a:off x="9003048" y="283018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3" name="Google Shape;2414;p62"/>
          <p:cNvSpPr/>
          <p:nvPr/>
        </p:nvSpPr>
        <p:spPr>
          <a:xfrm>
            <a:off x="9003048" y="2752393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4" name="Google Shape;2415;p62"/>
          <p:cNvSpPr/>
          <p:nvPr/>
        </p:nvSpPr>
        <p:spPr>
          <a:xfrm>
            <a:off x="9003048" y="2418844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5" name="Google Shape;2416;p62"/>
          <p:cNvSpPr/>
          <p:nvPr/>
        </p:nvSpPr>
        <p:spPr>
          <a:xfrm>
            <a:off x="9003048" y="2674597"/>
            <a:ext cx="29760" cy="2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6" name="Google Shape;2417;p62"/>
          <p:cNvSpPr/>
          <p:nvPr/>
        </p:nvSpPr>
        <p:spPr>
          <a:xfrm>
            <a:off x="9003048" y="2341049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7" name="Google Shape;2418;p62"/>
          <p:cNvSpPr/>
          <p:nvPr/>
        </p:nvSpPr>
        <p:spPr>
          <a:xfrm>
            <a:off x="9003048" y="2263255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8" name="Google Shape;2419;p62"/>
          <p:cNvSpPr/>
          <p:nvPr/>
        </p:nvSpPr>
        <p:spPr>
          <a:xfrm>
            <a:off x="4221560" y="66124"/>
            <a:ext cx="697974" cy="129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9" name="Google Shape;2420;p62"/>
          <p:cNvSpPr/>
          <p:nvPr/>
        </p:nvSpPr>
        <p:spPr>
          <a:xfrm>
            <a:off x="4505585" y="66126"/>
            <a:ext cx="129901" cy="1299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0" name="Google Shape;2421;p62"/>
          <p:cNvSpPr/>
          <p:nvPr/>
        </p:nvSpPr>
        <p:spPr>
          <a:xfrm>
            <a:off x="4272200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1" name="Google Shape;2422;p62"/>
          <p:cNvSpPr/>
          <p:nvPr/>
        </p:nvSpPr>
        <p:spPr>
          <a:xfrm>
            <a:off x="4349996" y="116207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2" name="Google Shape;2423;p62"/>
          <p:cNvSpPr/>
          <p:nvPr/>
        </p:nvSpPr>
        <p:spPr>
          <a:xfrm>
            <a:off x="4683545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3" name="Google Shape;2424;p62"/>
          <p:cNvSpPr/>
          <p:nvPr/>
        </p:nvSpPr>
        <p:spPr>
          <a:xfrm>
            <a:off x="4427790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4" name="Google Shape;2425;p62"/>
          <p:cNvSpPr/>
          <p:nvPr/>
        </p:nvSpPr>
        <p:spPr>
          <a:xfrm>
            <a:off x="4761339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5" name="Google Shape;2426;p62"/>
          <p:cNvSpPr/>
          <p:nvPr/>
        </p:nvSpPr>
        <p:spPr>
          <a:xfrm>
            <a:off x="4839134" y="116207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6" name="Google Shape;2427;p62"/>
          <p:cNvSpPr/>
          <p:nvPr/>
        </p:nvSpPr>
        <p:spPr>
          <a:xfrm>
            <a:off x="4221560" y="4947449"/>
            <a:ext cx="697973" cy="129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7" name="Google Shape;2428;p62"/>
          <p:cNvSpPr/>
          <p:nvPr/>
        </p:nvSpPr>
        <p:spPr>
          <a:xfrm>
            <a:off x="4505585" y="4947449"/>
            <a:ext cx="129901" cy="1299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8" name="Google Shape;2429;p62"/>
          <p:cNvSpPr/>
          <p:nvPr/>
        </p:nvSpPr>
        <p:spPr>
          <a:xfrm>
            <a:off x="427220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9" name="Google Shape;2430;p62"/>
          <p:cNvSpPr/>
          <p:nvPr/>
        </p:nvSpPr>
        <p:spPr>
          <a:xfrm>
            <a:off x="4349996" y="4997532"/>
            <a:ext cx="29762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0" name="Google Shape;2431;p62"/>
          <p:cNvSpPr/>
          <p:nvPr/>
        </p:nvSpPr>
        <p:spPr>
          <a:xfrm>
            <a:off x="4683545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1" name="Google Shape;2432;p62"/>
          <p:cNvSpPr/>
          <p:nvPr/>
        </p:nvSpPr>
        <p:spPr>
          <a:xfrm>
            <a:off x="4427790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2" name="Google Shape;2433;p62"/>
          <p:cNvSpPr/>
          <p:nvPr/>
        </p:nvSpPr>
        <p:spPr>
          <a:xfrm>
            <a:off x="4761339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3" name="Google Shape;2434;p62"/>
          <p:cNvSpPr/>
          <p:nvPr/>
        </p:nvSpPr>
        <p:spPr>
          <a:xfrm>
            <a:off x="4839134" y="4997532"/>
            <a:ext cx="29760" cy="2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4" name="Google Shape;2435;p62"/>
          <p:cNvSpPr/>
          <p:nvPr/>
        </p:nvSpPr>
        <p:spPr>
          <a:xfrm>
            <a:off x="1394460" y="302967"/>
            <a:ext cx="1" cy="319919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5" name="Google Shape;2437;p62"/>
          <p:cNvSpPr txBox="1"/>
          <p:nvPr>
            <p:ph type="title"/>
          </p:nvPr>
        </p:nvSpPr>
        <p:spPr>
          <a:xfrm>
            <a:off x="1564650" y="257125"/>
            <a:ext cx="7159202" cy="382201"/>
          </a:xfrm>
          <a:prstGeom prst="rect">
            <a:avLst/>
          </a:prstGeom>
        </p:spPr>
        <p:txBody>
          <a:bodyPr/>
          <a:lstStyle>
            <a:lvl1pPr indent="12700"/>
          </a:lstStyle>
          <a:p>
            <a:pPr/>
            <a:r>
              <a:t>Рабочий день менеджера смены</a:t>
            </a:r>
          </a:p>
        </p:txBody>
      </p:sp>
      <p:sp>
        <p:nvSpPr>
          <p:cNvPr id="1226" name="Google Shape;2438;p62"/>
          <p:cNvSpPr txBox="1"/>
          <p:nvPr/>
        </p:nvSpPr>
        <p:spPr>
          <a:xfrm>
            <a:off x="1381224" y="1316025"/>
            <a:ext cx="6324601" cy="275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2.    Распределяем активности по времени дня.</a:t>
            </a:r>
            <a:r>
              <a:rPr b="0"/>
              <a:t> 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42900">
              <a:buClr>
                <a:srgbClr val="000000"/>
              </a:buClr>
              <a:buSzPts val="1800"/>
              <a:buFont typeface="Trebuchet MS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Открытие смены</a:t>
            </a:r>
          </a:p>
          <a:p>
            <a:pPr marL="457200" indent="-342900">
              <a:buClr>
                <a:srgbClr val="000000"/>
              </a:buClr>
              <a:buSzPts val="1800"/>
              <a:buFont typeface="Trebuchet MS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Завтрак</a:t>
            </a:r>
          </a:p>
          <a:p>
            <a:pPr marL="457200" indent="-342900">
              <a:buClr>
                <a:srgbClr val="000000"/>
              </a:buClr>
              <a:buSzPts val="1800"/>
              <a:buFont typeface="Trebuchet MS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Ланч</a:t>
            </a:r>
          </a:p>
          <a:p>
            <a:pPr marL="457200" indent="-342900">
              <a:buClr>
                <a:srgbClr val="000000"/>
              </a:buClr>
              <a:buSzPts val="1800"/>
              <a:buFont typeface="Trebuchet MS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Рутинные обязанности</a:t>
            </a:r>
          </a:p>
          <a:p>
            <a:pPr marL="457200" indent="-342900">
              <a:buClr>
                <a:srgbClr val="000000"/>
              </a:buClr>
              <a:buSzPts val="1800"/>
              <a:buFont typeface="Trebuchet MS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Ужин</a:t>
            </a:r>
          </a:p>
          <a:p>
            <a:pPr marL="457200" indent="-342900">
              <a:buClr>
                <a:srgbClr val="000000"/>
              </a:buClr>
              <a:buSzPts val="1800"/>
              <a:buFont typeface="Trebuchet MS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Закрытие смены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27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3740" y="1772051"/>
            <a:ext cx="2963186" cy="2963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Заголовок 1"/>
          <p:cNvSpPr txBox="1"/>
          <p:nvPr>
            <p:ph type="title"/>
          </p:nvPr>
        </p:nvSpPr>
        <p:spPr>
          <a:xfrm>
            <a:off x="1577339" y="278260"/>
            <a:ext cx="7216142" cy="369334"/>
          </a:xfrm>
          <a:prstGeom prst="rect">
            <a:avLst/>
          </a:prstGeom>
        </p:spPr>
        <p:txBody>
          <a:bodyPr/>
          <a:lstStyle>
            <a:lvl1pPr defTabSz="521208">
              <a:defRPr sz="1368"/>
            </a:lvl1pPr>
          </a:lstStyle>
          <a:p>
            <a:pPr/>
            <a:r>
              <a:t>Обязательные поинты</a:t>
            </a:r>
          </a:p>
        </p:txBody>
      </p:sp>
      <p:sp>
        <p:nvSpPr>
          <p:cNvPr id="1230" name="TextBox 2"/>
          <p:cNvSpPr txBox="1"/>
          <p:nvPr/>
        </p:nvSpPr>
        <p:spPr>
          <a:xfrm>
            <a:off x="747385" y="1158024"/>
            <a:ext cx="3175461" cy="110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2-3 Пятиминутки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Задаем вопросы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Проверяем выполнение заданий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Даем обратную связь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Разговариваем со стажерами</a:t>
            </a:r>
          </a:p>
        </p:txBody>
      </p:sp>
      <p:pic>
        <p:nvPicPr>
          <p:cNvPr id="1231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2845" y="1158024"/>
            <a:ext cx="4746579" cy="3168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Заголовок 1"/>
          <p:cNvSpPr txBox="1"/>
          <p:nvPr>
            <p:ph type="title"/>
          </p:nvPr>
        </p:nvSpPr>
        <p:spPr>
          <a:xfrm>
            <a:off x="1555037" y="151879"/>
            <a:ext cx="7216142" cy="369334"/>
          </a:xfrm>
          <a:prstGeom prst="rect">
            <a:avLst/>
          </a:prstGeom>
        </p:spPr>
        <p:txBody>
          <a:bodyPr/>
          <a:lstStyle>
            <a:lvl1pPr defTabSz="521208">
              <a:defRPr sz="1368"/>
            </a:lvl1pPr>
          </a:lstStyle>
          <a:p>
            <a:pPr/>
            <a:r>
              <a:t>Не дай себя обмануть</a:t>
            </a:r>
          </a:p>
        </p:txBody>
      </p:sp>
      <p:sp>
        <p:nvSpPr>
          <p:cNvPr id="1234" name="TextBox 2"/>
          <p:cNvSpPr txBox="1"/>
          <p:nvPr/>
        </p:nvSpPr>
        <p:spPr>
          <a:xfrm>
            <a:off x="1555038" y="917527"/>
            <a:ext cx="6140606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Наш мозг – очень занятная штука. Как мы принимаем решение о том, какая из задач более срочная?</a:t>
            </a:r>
          </a:p>
        </p:txBody>
      </p:sp>
      <p:pic>
        <p:nvPicPr>
          <p:cNvPr id="1235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304" y="1587329"/>
            <a:ext cx="8620490" cy="3556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C9B97E"/>
      </a:accent2>
      <a:accent3>
        <a:srgbClr val="28333C"/>
      </a:accent3>
      <a:accent4>
        <a:srgbClr val="161B1F"/>
      </a:accent4>
      <a:accent5>
        <a:srgbClr val="5F5F5F"/>
      </a:accent5>
      <a:accent6>
        <a:srgbClr val="E3554C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C9B97E"/>
      </a:accent2>
      <a:accent3>
        <a:srgbClr val="28333C"/>
      </a:accent3>
      <a:accent4>
        <a:srgbClr val="161B1F"/>
      </a:accent4>
      <a:accent5>
        <a:srgbClr val="5F5F5F"/>
      </a:accent5>
      <a:accent6>
        <a:srgbClr val="E3554C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